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Bebas Neue"/>
      <p:regular r:id="rId38"/>
    </p:embeddedFont>
    <p:embeddedFont>
      <p:font typeface="Fira Sans Extra Condensed Medium"/>
      <p:regular r:id="rId39"/>
      <p:bold r:id="rId40"/>
      <p:italic r:id="rId41"/>
      <p:boldItalic r:id="rId42"/>
    </p:embeddedFont>
    <p:embeddedFont>
      <p:font typeface="Actor"/>
      <p:regular r:id="rId43"/>
    </p:embeddedFont>
    <p:embeddedFont>
      <p:font typeface="PT Sans"/>
      <p:regular r:id="rId44"/>
      <p:bold r:id="rId45"/>
      <p:italic r:id="rId46"/>
      <p:boldItalic r:id="rId47"/>
    </p:embeddedFont>
    <p:embeddedFont>
      <p:font typeface="Fira Sans Extra Condensed"/>
      <p:regular r:id="rId48"/>
      <p:bold r:id="rId49"/>
      <p:italic r:id="rId50"/>
      <p:boldItalic r:id="rId51"/>
    </p:embeddedFont>
    <p:embeddedFont>
      <p:font typeface="Fira Sans Extra Condensed SemiBol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PTSans-regular.fntdata"/><Relationship Id="rId43" Type="http://schemas.openxmlformats.org/officeDocument/2006/relationships/font" Target="fonts/Actor-regular.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regular.fntdata"/><Relationship Id="rId47" Type="http://schemas.openxmlformats.org/officeDocument/2006/relationships/font" Target="fonts/PTSans-boldItalic.fntdata"/><Relationship Id="rId49" Type="http://schemas.openxmlformats.org/officeDocument/2006/relationships/font" Target="fonts/FiraSansExtraCondense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FiraSansExtraCondensedMedium-regular.fntdata"/><Relationship Id="rId38" Type="http://schemas.openxmlformats.org/officeDocument/2006/relationships/font" Target="fonts/BebasNeu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53" Type="http://schemas.openxmlformats.org/officeDocument/2006/relationships/font" Target="fonts/FiraSansExtraCondensedSemiBold-bold.fntdata"/><Relationship Id="rId52" Type="http://schemas.openxmlformats.org/officeDocument/2006/relationships/font" Target="fonts/FiraSansExtraCondensedSemiBold-regular.fntdata"/><Relationship Id="rId11" Type="http://schemas.openxmlformats.org/officeDocument/2006/relationships/slide" Target="slides/slide7.xml"/><Relationship Id="rId55" Type="http://schemas.openxmlformats.org/officeDocument/2006/relationships/font" Target="fonts/FiraSansExtraCondensedSemiBold-boldItalic.fntdata"/><Relationship Id="rId10" Type="http://schemas.openxmlformats.org/officeDocument/2006/relationships/slide" Target="slides/slide6.xml"/><Relationship Id="rId54" Type="http://schemas.openxmlformats.org/officeDocument/2006/relationships/font" Target="fonts/FiraSansExtraCondensedSemi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mmonwealthfund.org/publications/issue-briefs/2021/jun/states-actions-expand-telemedicine-access-covid-19" TargetMode="External"/><Relationship Id="rId3" Type="http://schemas.openxmlformats.org/officeDocument/2006/relationships/hyperlink" Target="https://www.cms.gov/"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16c1d6f82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16c1d6f82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There still exists a wide </a:t>
            </a:r>
            <a:r>
              <a:rPr lang="en" sz="1000"/>
              <a:t>disparity</a:t>
            </a:r>
            <a:r>
              <a:rPr lang="en" sz="1000"/>
              <a:t> amongst race when it comes to health </a:t>
            </a:r>
            <a:r>
              <a:rPr lang="en" sz="1000"/>
              <a:t>affordability</a:t>
            </a:r>
            <a:r>
              <a:rPr lang="en" sz="1000"/>
              <a:t> and coverage.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Affordability</a:t>
            </a:r>
            <a:r>
              <a:rPr lang="en" sz="1000"/>
              <a:t> is measured by the </a:t>
            </a:r>
            <a:r>
              <a:rPr lang="en" sz="1000"/>
              <a:t>ability</a:t>
            </a:r>
            <a:r>
              <a:rPr lang="en" sz="1000"/>
              <a:t> to pay medical bills on time. We observe a clear distinction with american indian and alaskan native as well as african american having highest percentage in problems paying medical bills past </a:t>
            </a:r>
            <a:r>
              <a:rPr lang="en" sz="1000"/>
              <a:t>12 months</a:t>
            </a: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Coverage is as well very unequally distributed </a:t>
            </a:r>
            <a:r>
              <a:rPr lang="en" sz="1000"/>
              <a:t>woot</a:t>
            </a:r>
            <a:r>
              <a:rPr lang="en" sz="1000"/>
              <a:t> he same groups being over-represented when it comes to uninsured groups. </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116c1d6f82d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116c1d6f82d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highlight>
                  <a:schemeClr val="lt1"/>
                </a:highlight>
                <a:latin typeface="Actor"/>
                <a:ea typeface="Actor"/>
                <a:cs typeface="Actor"/>
                <a:sym typeface="Actor"/>
              </a:rPr>
              <a:t>As a result of the coronavirus pandemic, people also may not get needed medical care due to cancelled appointments, cutbacks in transportation options, fear of going to the emergency room due to the pandemic.</a:t>
            </a:r>
            <a:endParaRPr sz="1000">
              <a:solidFill>
                <a:schemeClr val="dk1"/>
              </a:solidFill>
              <a:highlight>
                <a:schemeClr val="lt1"/>
              </a:highlight>
              <a:latin typeface="Actor"/>
              <a:ea typeface="Actor"/>
              <a:cs typeface="Actor"/>
              <a:sym typeface="Actor"/>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highlight>
                  <a:schemeClr val="lt1"/>
                </a:highlight>
                <a:latin typeface="Actor"/>
                <a:ea typeface="Actor"/>
                <a:cs typeface="Actor"/>
                <a:sym typeface="Actor"/>
              </a:rPr>
              <a:t>We observe reduce to care has unequally impacted black and hispanic groups compared to other groups.</a:t>
            </a:r>
            <a:endParaRPr sz="1000">
              <a:solidFill>
                <a:schemeClr val="dk1"/>
              </a:solidFill>
              <a:highlight>
                <a:schemeClr val="lt1"/>
              </a:highlight>
              <a:latin typeface="Actor"/>
              <a:ea typeface="Actor"/>
              <a:cs typeface="Actor"/>
              <a:sym typeface="Actor"/>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highlight>
                  <a:schemeClr val="lt1"/>
                </a:highlight>
                <a:latin typeface="Actor"/>
                <a:ea typeface="Actor"/>
                <a:cs typeface="Actor"/>
                <a:sym typeface="Actor"/>
              </a:rPr>
              <a:t>Estimates on this page are derived from the Household Pulse Survey and show the percentage of U.S. adults who delayed getting medical care in the last four weeks or who needed medical care at any time in the last four weeks for something other than coronavirus but did not get it because of the coronavirus pandemic.</a:t>
            </a:r>
            <a:endParaRPr sz="1000">
              <a:latin typeface="Actor"/>
              <a:ea typeface="Actor"/>
              <a:cs typeface="Actor"/>
              <a:sym typeface="Acto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13e051fe4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13e051fe4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32C3E"/>
                </a:solidFill>
                <a:latin typeface="Actor"/>
                <a:ea typeface="Actor"/>
                <a:cs typeface="Actor"/>
                <a:sym typeface="Actor"/>
              </a:rPr>
              <a:t>Distance and transportation are major reason for access health care reduce in rural area.</a:t>
            </a:r>
            <a:endParaRPr sz="1000">
              <a:solidFill>
                <a:srgbClr val="032C3E"/>
              </a:solidFill>
              <a:latin typeface="Actor"/>
              <a:ea typeface="Actor"/>
              <a:cs typeface="Actor"/>
              <a:sym typeface="Actor"/>
            </a:endParaRPr>
          </a:p>
          <a:p>
            <a:pPr indent="0" lvl="0" marL="0" rtl="0" algn="l">
              <a:lnSpc>
                <a:spcPct val="115000"/>
              </a:lnSpc>
              <a:spcBef>
                <a:spcPts val="1600"/>
              </a:spcBef>
              <a:spcAft>
                <a:spcPts val="1600"/>
              </a:spcAft>
              <a:buNone/>
            </a:pPr>
            <a:r>
              <a:rPr lang="en" sz="1000">
                <a:solidFill>
                  <a:srgbClr val="032C3E"/>
                </a:solidFill>
                <a:latin typeface="Actor"/>
                <a:ea typeface="Actor"/>
                <a:cs typeface="Actor"/>
                <a:sym typeface="Actor"/>
              </a:rPr>
              <a:t>Transport to appointment to access healthcare is more strongly affecting individuals in rural areas. Rural areas also have on average less access to specialist with 30 specialists per 100,000 residents compared to urban areas that count 263 specialists per 100,000 residents</a:t>
            </a:r>
            <a:endParaRPr sz="1000">
              <a:solidFill>
                <a:srgbClr val="032C3E"/>
              </a:solidFill>
              <a:latin typeface="Actor"/>
              <a:ea typeface="Actor"/>
              <a:cs typeface="Actor"/>
              <a:sym typeface="Acto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16c1d6f82d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16c1d6f82d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chemeClr val="lt1"/>
                </a:highlight>
                <a:latin typeface="Actor"/>
                <a:ea typeface="Actor"/>
                <a:cs typeface="Actor"/>
                <a:sym typeface="Actor"/>
              </a:rPr>
              <a:t>As a result of the coronavirus pandemic, people also may not get specialty care  due to cancelled appointments, cutbacks in transportation options, fear of going to the emergency room due to the pandemic.</a:t>
            </a:r>
            <a:endParaRPr sz="1000">
              <a:solidFill>
                <a:schemeClr val="dk1"/>
              </a:solidFill>
              <a:highlight>
                <a:schemeClr val="lt1"/>
              </a:highlight>
              <a:latin typeface="Actor"/>
              <a:ea typeface="Actor"/>
              <a:cs typeface="Actor"/>
              <a:sym typeface="Actor"/>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highlight>
                  <a:schemeClr val="lt1"/>
                </a:highlight>
                <a:latin typeface="Actor"/>
                <a:ea typeface="Actor"/>
                <a:cs typeface="Actor"/>
                <a:sym typeface="Actor"/>
              </a:rPr>
              <a:t>We observe reduce to specialty care has unequally impacted non-metropolitan areas.</a:t>
            </a:r>
            <a:endParaRPr sz="1000">
              <a:solidFill>
                <a:schemeClr val="dk1"/>
              </a:solidFill>
              <a:highlight>
                <a:schemeClr val="lt1"/>
              </a:highlight>
              <a:latin typeface="Actor"/>
              <a:ea typeface="Actor"/>
              <a:cs typeface="Actor"/>
              <a:sym typeface="Actor"/>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highlight>
                  <a:schemeClr val="lt1"/>
                </a:highlight>
                <a:latin typeface="Actor"/>
                <a:ea typeface="Actor"/>
                <a:cs typeface="Actor"/>
                <a:sym typeface="Actor"/>
              </a:rPr>
              <a:t>Estimates on this page are derived from the Household Pulse Survey and show the percentage of U.S. adults who delayed getting medical care in the last four weeks or who needed medical care at any time in the last four weeks for something other than coronavirus but did not get it because of the coronavirus pandemic.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13e051fe49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13e051fe49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tackle the delay in care and disparity in access issue, we found that telehealth is an ideal solution to the current problem.</a:t>
            </a:r>
            <a:endParaRPr/>
          </a:p>
          <a:p>
            <a:pPr indent="0" lvl="0" marL="0" rtl="0" algn="l">
              <a:spcBef>
                <a:spcPts val="0"/>
              </a:spcBef>
              <a:spcAft>
                <a:spcPts val="0"/>
              </a:spcAft>
              <a:buNone/>
            </a:pPr>
            <a:r>
              <a:rPr lang="en"/>
              <a:t>We utilize regression analysis to identify the negative correlation between telehealth usage and delay to care, and explored the influence of </a:t>
            </a:r>
            <a:r>
              <a:rPr lang="en"/>
              <a:t>telehealth</a:t>
            </a:r>
            <a:r>
              <a:rPr lang="en"/>
              <a:t> on reducing disparity issue with several factor of concern, such as urban location, race, gender and insurance.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13e051fe49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113e051fe49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Telehealth is the use of digital information and communication technologies, such as live chats over the phone or video, sending and receiving messages using secure text, email and file exchange, to access healthcare services remotely. </a:t>
            </a:r>
            <a:endParaRPr sz="1000">
              <a:solidFill>
                <a:schemeClr val="dk1"/>
              </a:solidFill>
              <a:latin typeface="Actor"/>
              <a:ea typeface="Actor"/>
              <a:cs typeface="Actor"/>
              <a:sym typeface="Actor"/>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Common telehealth care options include:</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 Lab test or x-ray results</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 Therapy and counseling</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 Skin and other conditions</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 Prescription management</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 Urgent care issue</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chemeClr val="dk1"/>
                </a:solidFill>
                <a:latin typeface="Actor"/>
                <a:ea typeface="Actor"/>
                <a:cs typeface="Actor"/>
                <a:sym typeface="Actor"/>
              </a:rPr>
              <a:t>- Post surgical follow up </a:t>
            </a: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1605d74350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1605d74350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ctor"/>
                <a:ea typeface="Actor"/>
                <a:cs typeface="Actor"/>
                <a:sym typeface="Actor"/>
              </a:rPr>
              <a:t>The top impact we got from telehealth is first we can </a:t>
            </a:r>
            <a:r>
              <a:rPr lang="en" sz="1000">
                <a:latin typeface="Actor"/>
                <a:ea typeface="Actor"/>
                <a:cs typeface="Actor"/>
                <a:sym typeface="Actor"/>
              </a:rPr>
              <a:t>avoid</a:t>
            </a:r>
            <a:r>
              <a:rPr lang="en" sz="1000">
                <a:latin typeface="Actor"/>
                <a:ea typeface="Actor"/>
                <a:cs typeface="Actor"/>
                <a:sym typeface="Actor"/>
              </a:rPr>
              <a:t> exposure to COVID or any other </a:t>
            </a:r>
            <a:r>
              <a:rPr lang="en" sz="1000">
                <a:latin typeface="Actor"/>
                <a:ea typeface="Actor"/>
                <a:cs typeface="Actor"/>
                <a:sym typeface="Actor"/>
              </a:rPr>
              <a:t>virus and germs. Secondly, we can access to doctors or specialists worldwide, we can find anyone who is available at the time. Then it would save patient a lot time especially the commuting time which you need to travel from your house to the doctor or specialist. Finally,  it will eventually reduce the cost of health consulting which at this time is very expensive.</a:t>
            </a:r>
            <a:endParaRPr sz="1000">
              <a:latin typeface="Actor"/>
              <a:ea typeface="Actor"/>
              <a:cs typeface="Actor"/>
              <a:sym typeface="Acto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16c1d6f82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16c1d6f82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latin typeface="Actor"/>
              <a:ea typeface="Actor"/>
              <a:cs typeface="Actor"/>
              <a:sym typeface="Acto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16c1d6f82d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16c1d6f82d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32C3E"/>
                </a:solidFill>
                <a:latin typeface="Actor"/>
                <a:ea typeface="Actor"/>
                <a:cs typeface="Actor"/>
                <a:sym typeface="Actor"/>
              </a:rPr>
              <a:t>Temporary changes to telehealth payment and regulation during the pandemic were not uniform between states.  </a:t>
            </a:r>
            <a:endParaRPr sz="12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t/>
            </a:r>
            <a:endParaRPr sz="12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200">
                <a:solidFill>
                  <a:srgbClr val="032C3E"/>
                </a:solidFill>
                <a:latin typeface="Actor"/>
                <a:ea typeface="Actor"/>
                <a:cs typeface="Actor"/>
                <a:sym typeface="Actor"/>
              </a:rPr>
              <a:t>This led to a significance difference in access to telehealth shown by the graph with States that have implemented policies before and since the pandemic who systematically provide higher benefits for its residence than states that did not implement clear policies. </a:t>
            </a:r>
            <a:endParaRPr sz="1200">
              <a:solidFill>
                <a:srgbClr val="032C3E"/>
              </a:solidFill>
              <a:latin typeface="Actor"/>
              <a:ea typeface="Actor"/>
              <a:cs typeface="Actor"/>
              <a:sym typeface="Acto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16c1d6f82d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16c1d6f82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32C3E"/>
                </a:solidFill>
                <a:latin typeface="Actor"/>
                <a:ea typeface="Actor"/>
                <a:cs typeface="Actor"/>
                <a:sym typeface="Actor"/>
              </a:rPr>
              <a:t>Temporary changes to telehealth payment and regulation during the pandemic were not uniform between states.  </a:t>
            </a:r>
            <a:endParaRPr sz="12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t/>
            </a:r>
            <a:endParaRPr sz="12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200">
                <a:solidFill>
                  <a:srgbClr val="032C3E"/>
                </a:solidFill>
                <a:latin typeface="Actor"/>
                <a:ea typeface="Actor"/>
                <a:cs typeface="Actor"/>
                <a:sym typeface="Actor"/>
              </a:rPr>
              <a:t>This led to a significance difference in access to telehealth shown by the graph with States that have implemented policies before and since the pandemic who systematically provide higher benefits for its residence than states that did not implement clear policies. </a:t>
            </a:r>
            <a:endParaRPr sz="12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t/>
            </a:r>
            <a:endParaRPr sz="12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650" u="sng">
                <a:solidFill>
                  <a:schemeClr val="hlink"/>
                </a:solidFill>
                <a:hlinkClick r:id="rId2"/>
              </a:rPr>
              <a:t>https://www.commonwealthfund.org/publications/issue-briefs/2021/jun/states-actions-expand-telemedicine-access-covid-19</a:t>
            </a:r>
            <a:endParaRPr sz="650">
              <a:solidFill>
                <a:srgbClr val="4E79A7"/>
              </a:solidFill>
            </a:endParaRPr>
          </a:p>
          <a:p>
            <a:pPr indent="0" lvl="0" marL="0" rtl="0" algn="l">
              <a:lnSpc>
                <a:spcPct val="115000"/>
              </a:lnSpc>
              <a:spcBef>
                <a:spcPts val="0"/>
              </a:spcBef>
              <a:spcAft>
                <a:spcPts val="0"/>
              </a:spcAft>
              <a:buClr>
                <a:schemeClr val="dk1"/>
              </a:buClr>
              <a:buSzPts val="1100"/>
              <a:buFont typeface="Arial"/>
              <a:buNone/>
            </a:pPr>
            <a:r>
              <a:rPr lang="en" sz="650">
                <a:solidFill>
                  <a:schemeClr val="dk1"/>
                </a:solidFill>
              </a:rPr>
              <a:t>Medicare Telemedicine Snapshot: </a:t>
            </a:r>
            <a:r>
              <a:rPr lang="en" sz="650" u="sng">
                <a:solidFill>
                  <a:schemeClr val="hlink"/>
                </a:solidFill>
                <a:hlinkClick r:id="rId3"/>
              </a:rPr>
              <a:t>https://www.cms.gov/</a:t>
            </a:r>
            <a:r>
              <a:rPr lang="en" sz="650">
                <a:solidFill>
                  <a:schemeClr val="dk1"/>
                </a:solidFill>
              </a:rPr>
              <a:t> </a:t>
            </a:r>
            <a:endParaRPr sz="650">
              <a:solidFill>
                <a:schemeClr val="dk1"/>
              </a:solidFill>
            </a:endParaRPr>
          </a:p>
          <a:p>
            <a:pPr indent="0" lvl="0" marL="0" rtl="0" algn="l">
              <a:spcBef>
                <a:spcPts val="0"/>
              </a:spcBef>
              <a:spcAft>
                <a:spcPts val="0"/>
              </a:spcAft>
              <a:buClr>
                <a:schemeClr val="dk1"/>
              </a:buClr>
              <a:buSzPts val="1100"/>
              <a:buFont typeface="Arial"/>
              <a:buNone/>
            </a:pPr>
            <a:r>
              <a:t/>
            </a:r>
            <a:endParaRPr sz="650">
              <a:solidFill>
                <a:srgbClr val="4E79A7"/>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6e1312893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16e1312893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13e051fe49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113e051fe49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32C3E"/>
              </a:solidFill>
              <a:latin typeface="Actor"/>
              <a:ea typeface="Actor"/>
              <a:cs typeface="Actor"/>
              <a:sym typeface="Actor"/>
            </a:endParaRPr>
          </a:p>
          <a:p>
            <a:pPr indent="0" lvl="0" marL="0" rtl="0" algn="l">
              <a:spcBef>
                <a:spcPts val="0"/>
              </a:spcBef>
              <a:spcAft>
                <a:spcPts val="0"/>
              </a:spcAft>
              <a:buNone/>
            </a:pPr>
            <a:r>
              <a:rPr lang="en" sz="1000">
                <a:solidFill>
                  <a:srgbClr val="032C3E"/>
                </a:solidFill>
                <a:latin typeface="Actor"/>
                <a:ea typeface="Actor"/>
                <a:cs typeface="Actor"/>
                <a:sym typeface="Actor"/>
              </a:rPr>
              <a:t>During the pandemic, there has been proportionally more usage of telehealth by minorities, notably american Indian and Alaska nnatice, african american and hispanic groups. </a:t>
            </a:r>
            <a:endParaRPr sz="1000">
              <a:solidFill>
                <a:srgbClr val="032C3E"/>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rPr lang="en" sz="1000">
                <a:solidFill>
                  <a:srgbClr val="032C3E"/>
                </a:solidFill>
                <a:latin typeface="Actor"/>
                <a:ea typeface="Actor"/>
                <a:cs typeface="Actor"/>
                <a:sym typeface="Actor"/>
              </a:rPr>
              <a:t>An indication that the usage of telehealth can more benefit those racial groups. </a:t>
            </a:r>
            <a:endParaRPr sz="1000">
              <a:solidFill>
                <a:srgbClr val="032C3E"/>
              </a:solidFill>
              <a:latin typeface="Actor"/>
              <a:ea typeface="Actor"/>
              <a:cs typeface="Actor"/>
              <a:sym typeface="Acto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113e051fe49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113e051fe49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rgbClr val="1A1A1A"/>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rgbClr val="032C3E"/>
                </a:solidFill>
                <a:latin typeface="Fira Sans Extra Condensed"/>
                <a:ea typeface="Fira Sans Extra Condensed"/>
                <a:cs typeface="Fira Sans Extra Condensed"/>
                <a:sym typeface="Fira Sans Extra Condensed"/>
              </a:rPr>
              <a:t>We can observe a difference in usage of telehealth depending on the </a:t>
            </a:r>
            <a:r>
              <a:rPr lang="en" sz="1000">
                <a:solidFill>
                  <a:srgbClr val="032C3E"/>
                </a:solidFill>
                <a:latin typeface="Fira Sans Extra Condensed"/>
                <a:ea typeface="Fira Sans Extra Condensed"/>
                <a:cs typeface="Fira Sans Extra Condensed"/>
                <a:sym typeface="Fira Sans Extra Condensed"/>
              </a:rPr>
              <a:t>practice</a:t>
            </a:r>
            <a:r>
              <a:rPr lang="en" sz="1000">
                <a:solidFill>
                  <a:srgbClr val="032C3E"/>
                </a:solidFill>
                <a:latin typeface="Fira Sans Extra Condensed"/>
                <a:ea typeface="Fira Sans Extra Condensed"/>
                <a:cs typeface="Fira Sans Extra Condensed"/>
                <a:sym typeface="Fira Sans Extra Condensed"/>
              </a:rPr>
              <a:t> size. Larger practices seem to have implemented </a:t>
            </a:r>
            <a:r>
              <a:rPr lang="en" sz="1000">
                <a:solidFill>
                  <a:srgbClr val="032C3E"/>
                </a:solidFill>
                <a:latin typeface="Fira Sans Extra Condensed"/>
                <a:ea typeface="Fira Sans Extra Condensed"/>
                <a:cs typeface="Fira Sans Extra Condensed"/>
                <a:sym typeface="Fira Sans Extra Condensed"/>
              </a:rPr>
              <a:t>telehealth</a:t>
            </a:r>
            <a:r>
              <a:rPr lang="en" sz="1000">
                <a:solidFill>
                  <a:srgbClr val="032C3E"/>
                </a:solidFill>
                <a:latin typeface="Fira Sans Extra Condensed"/>
                <a:ea typeface="Fira Sans Extra Condensed"/>
                <a:cs typeface="Fira Sans Extra Condensed"/>
                <a:sym typeface="Fira Sans Extra Condensed"/>
              </a:rPr>
              <a:t> at a higher </a:t>
            </a:r>
            <a:r>
              <a:rPr lang="en" sz="1000">
                <a:solidFill>
                  <a:srgbClr val="032C3E"/>
                </a:solidFill>
                <a:latin typeface="Fira Sans Extra Condensed"/>
                <a:ea typeface="Fira Sans Extra Condensed"/>
                <a:cs typeface="Fira Sans Extra Condensed"/>
                <a:sym typeface="Fira Sans Extra Condensed"/>
              </a:rPr>
              <a:t>proportion</a:t>
            </a:r>
            <a:r>
              <a:rPr lang="en" sz="1000">
                <a:solidFill>
                  <a:srgbClr val="032C3E"/>
                </a:solidFill>
                <a:latin typeface="Fira Sans Extra Condensed"/>
                <a:ea typeface="Fira Sans Extra Condensed"/>
                <a:cs typeface="Fira Sans Extra Condensed"/>
                <a:sym typeface="Fira Sans Extra Condensed"/>
              </a:rPr>
              <a:t> </a:t>
            </a:r>
            <a:r>
              <a:rPr lang="en" sz="1000">
                <a:solidFill>
                  <a:srgbClr val="032C3E"/>
                </a:solidFill>
                <a:latin typeface="Fira Sans Extra Condensed"/>
                <a:ea typeface="Fira Sans Extra Condensed"/>
                <a:cs typeface="Fira Sans Extra Condensed"/>
                <a:sym typeface="Fira Sans Extra Condensed"/>
              </a:rPr>
              <a:t>compared</a:t>
            </a:r>
            <a:r>
              <a:rPr lang="en" sz="1000">
                <a:solidFill>
                  <a:srgbClr val="032C3E"/>
                </a:solidFill>
                <a:latin typeface="Fira Sans Extra Condensed"/>
                <a:ea typeface="Fira Sans Extra Condensed"/>
                <a:cs typeface="Fira Sans Extra Condensed"/>
                <a:sym typeface="Fira Sans Extra Condensed"/>
              </a:rPr>
              <a:t> to pre-pandemic visit volume. </a:t>
            </a:r>
            <a:endParaRPr sz="1000">
              <a:solidFill>
                <a:srgbClr val="FFFFFF"/>
              </a:solidFill>
            </a:endParaRPr>
          </a:p>
          <a:p>
            <a:pPr indent="0" lvl="0" marL="0" rtl="0" algn="l">
              <a:spcBef>
                <a:spcPts val="0"/>
              </a:spcBef>
              <a:spcAft>
                <a:spcPts val="0"/>
              </a:spcAft>
              <a:buNone/>
            </a:pPr>
            <a:r>
              <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1605d74350_3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1605d74350_3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endParaRPr>
          </a:p>
          <a:p>
            <a:pPr indent="0" lvl="0" marL="0" rtl="0" algn="l">
              <a:spcBef>
                <a:spcPts val="0"/>
              </a:spcBef>
              <a:spcAft>
                <a:spcPts val="0"/>
              </a:spcAft>
              <a:buNone/>
            </a:pPr>
            <a:r>
              <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13e051fe4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113e051fe4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ctor"/>
                <a:ea typeface="Actor"/>
                <a:cs typeface="Actor"/>
                <a:sym typeface="Actor"/>
              </a:rPr>
              <a:t>We did 3 regression analysis:</a:t>
            </a:r>
            <a:endParaRPr sz="1000">
              <a:latin typeface="Actor"/>
              <a:ea typeface="Actor"/>
              <a:cs typeface="Actor"/>
              <a:sym typeface="Actor"/>
            </a:endParaRPr>
          </a:p>
          <a:p>
            <a:pPr indent="-292100" lvl="0" marL="457200" rtl="0" algn="l">
              <a:spcBef>
                <a:spcPts val="0"/>
              </a:spcBef>
              <a:spcAft>
                <a:spcPts val="0"/>
              </a:spcAft>
              <a:buSzPts val="1000"/>
              <a:buFont typeface="Actor"/>
              <a:buAutoNum type="arabicParenBoth"/>
            </a:pPr>
            <a:r>
              <a:rPr lang="en" sz="1000">
                <a:latin typeface="Actor"/>
                <a:ea typeface="Actor"/>
                <a:cs typeface="Actor"/>
                <a:sym typeface="Actor"/>
              </a:rPr>
              <a:t>Regress Delay to Healthcare on Usage of Telehealth </a:t>
            </a:r>
            <a:endParaRPr sz="1000">
              <a:latin typeface="Actor"/>
              <a:ea typeface="Actor"/>
              <a:cs typeface="Actor"/>
              <a:sym typeface="Actor"/>
            </a:endParaRPr>
          </a:p>
          <a:p>
            <a:pPr indent="-292100" lvl="0" marL="457200" rtl="0" algn="l">
              <a:spcBef>
                <a:spcPts val="0"/>
              </a:spcBef>
              <a:spcAft>
                <a:spcPts val="0"/>
              </a:spcAft>
              <a:buSzPts val="1000"/>
              <a:buFont typeface="Actor"/>
              <a:buAutoNum type="arabicParenBoth"/>
            </a:pPr>
            <a:r>
              <a:rPr lang="en" sz="1000">
                <a:latin typeface="Actor"/>
                <a:ea typeface="Actor"/>
                <a:cs typeface="Actor"/>
                <a:sym typeface="Actor"/>
              </a:rPr>
              <a:t>Regress Dealy to Healthcare on Disparity Factors controlling for confounding variables</a:t>
            </a:r>
            <a:endParaRPr sz="1000">
              <a:latin typeface="Actor"/>
              <a:ea typeface="Actor"/>
              <a:cs typeface="Actor"/>
              <a:sym typeface="Actor"/>
            </a:endParaRPr>
          </a:p>
          <a:p>
            <a:pPr indent="-292100" lvl="0" marL="457200" rtl="0" algn="l">
              <a:spcBef>
                <a:spcPts val="0"/>
              </a:spcBef>
              <a:spcAft>
                <a:spcPts val="0"/>
              </a:spcAft>
              <a:buSzPts val="1000"/>
              <a:buFont typeface="Actor"/>
              <a:buAutoNum type="arabicParenBoth"/>
            </a:pPr>
            <a:r>
              <a:rPr lang="en" sz="1000">
                <a:latin typeface="Actor"/>
                <a:ea typeface="Actor"/>
                <a:cs typeface="Actor"/>
                <a:sym typeface="Actor"/>
              </a:rPr>
              <a:t>Regress Usage of Telehealth on </a:t>
            </a:r>
            <a:r>
              <a:rPr lang="en" sz="1000">
                <a:solidFill>
                  <a:schemeClr val="dk1"/>
                </a:solidFill>
                <a:latin typeface="Actor"/>
                <a:ea typeface="Actor"/>
                <a:cs typeface="Actor"/>
                <a:sym typeface="Actor"/>
              </a:rPr>
              <a:t>Disparity Factors controlling for confounding variables</a:t>
            </a:r>
            <a:endParaRPr sz="1000">
              <a:latin typeface="Actor"/>
              <a:ea typeface="Actor"/>
              <a:cs typeface="Actor"/>
              <a:sym typeface="Acto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13e051fe49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13e051fe49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dk1"/>
                </a:solidFill>
                <a:latin typeface="Actor"/>
                <a:ea typeface="Actor"/>
                <a:cs typeface="Actor"/>
                <a:sym typeface="Actor"/>
              </a:rPr>
              <a:t>Telehealth can reduce the delay of access to healthcare. The coefficient of getting virtual appointment is negatively correlated with delayed healthcare access</a:t>
            </a:r>
            <a:endParaRPr sz="1000">
              <a:solidFill>
                <a:schemeClr val="dk1"/>
              </a:solidFill>
              <a:latin typeface="Actor"/>
              <a:ea typeface="Actor"/>
              <a:cs typeface="Actor"/>
              <a:sym typeface="Actor"/>
            </a:endParaRPr>
          </a:p>
          <a:p>
            <a:pPr indent="0" lvl="0" marL="0" rtl="0" algn="l">
              <a:lnSpc>
                <a:spcPct val="150000"/>
              </a:lnSpc>
              <a:spcBef>
                <a:spcPts val="1600"/>
              </a:spcBef>
              <a:spcAft>
                <a:spcPts val="0"/>
              </a:spcAft>
              <a:buNone/>
            </a:pPr>
            <a:r>
              <a:rPr lang="en" sz="1000">
                <a:solidFill>
                  <a:schemeClr val="dk1"/>
                </a:solidFill>
                <a:latin typeface="Actor"/>
                <a:ea typeface="Actor"/>
                <a:cs typeface="Actor"/>
                <a:sym typeface="Actor"/>
              </a:rPr>
              <a:t>Disparity factors are associated with both Access to Healthcare &amp; Telehealth Usage (i.e. all are highly statistically significant), and serving balancing effect (i.e. the significant coefficients are of the same sign). Meaning, telehealth usage can reduce the disparity for geographical area, race, gender and insurance coverage. </a:t>
            </a:r>
            <a:endParaRPr sz="1000">
              <a:solidFill>
                <a:schemeClr val="dk1"/>
              </a:solidFill>
              <a:latin typeface="Actor"/>
              <a:ea typeface="Actor"/>
              <a:cs typeface="Actor"/>
              <a:sym typeface="Actor"/>
            </a:endParaRPr>
          </a:p>
          <a:p>
            <a:pPr indent="0" lvl="0" marL="0" rtl="0" algn="l">
              <a:lnSpc>
                <a:spcPct val="150000"/>
              </a:lnSpc>
              <a:spcBef>
                <a:spcPts val="1600"/>
              </a:spcBef>
              <a:spcAft>
                <a:spcPts val="1600"/>
              </a:spcAft>
              <a:buNone/>
            </a:pPr>
            <a:r>
              <a:t/>
            </a:r>
            <a:endParaRPr sz="1000">
              <a:solidFill>
                <a:schemeClr val="dk1"/>
              </a:solidFill>
              <a:latin typeface="Actor"/>
              <a:ea typeface="Actor"/>
              <a:cs typeface="Actor"/>
              <a:sym typeface="Acto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16c1d6f82d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16c1d6f82d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spite of the fact that telehealth can be the solution to disparity in access to care, we see some potential hurdles for wider adoption of telehealth practice.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identify three major obstacles in implementing telehealth on a larger scale with recommendations to each. Then we will estimate our impact for our recommendations.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13e051fe4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113e051fe49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1628b8f22b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1628b8f22b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the cases and percentage of telehealth benefits between states that have supporting policies versus those who do not have supporting </a:t>
            </a:r>
            <a:r>
              <a:rPr lang="en"/>
              <a:t>policies</a:t>
            </a:r>
            <a:r>
              <a:rPr lang="en"/>
              <a:t> and find significance difference.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get the average treatment effect of the supporting policy = 5.23% difference in benefit percentage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State that do not have policy = 26 states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Number of benefits in states which do not have policy = 32,723,252</a:t>
            </a:r>
            <a:endParaRPr>
              <a:solidFill>
                <a:schemeClr val="dk1"/>
              </a:solidFill>
            </a:endParaRPr>
          </a:p>
          <a:p>
            <a:pPr indent="0" lvl="0" marL="0" rtl="0" algn="l">
              <a:spcBef>
                <a:spcPts val="0"/>
              </a:spcBef>
              <a:spcAft>
                <a:spcPts val="0"/>
              </a:spcAft>
              <a:buNone/>
            </a:pPr>
            <a:r>
              <a:rPr lang="en">
                <a:solidFill>
                  <a:schemeClr val="dk1"/>
                </a:solidFill>
              </a:rPr>
              <a:t>Number of benefits in states which have policy = 83,044,682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Number of benefits in all states = 115,767,934</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Change 5 states (20%) to implement the policy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Adjusted Number of Benefits:</a:t>
            </a:r>
            <a:endParaRPr>
              <a:solidFill>
                <a:schemeClr val="dk1"/>
              </a:solidFill>
            </a:endParaRPr>
          </a:p>
          <a:p>
            <a:pPr indent="0" lvl="0" marL="0" rtl="0" algn="l">
              <a:spcBef>
                <a:spcPts val="0"/>
              </a:spcBef>
              <a:spcAft>
                <a:spcPts val="0"/>
              </a:spcAft>
              <a:buNone/>
            </a:pPr>
            <a:r>
              <a:rPr lang="en">
                <a:solidFill>
                  <a:schemeClr val="dk1"/>
                </a:solidFill>
              </a:rPr>
              <a:t>Re-assign some</a:t>
            </a:r>
            <a:r>
              <a:rPr lang="en">
                <a:solidFill>
                  <a:schemeClr val="dk1"/>
                </a:solidFill>
              </a:rPr>
              <a:t> non-policy state to Treatment Group, and recalculate benefit numbers proportionately.  </a:t>
            </a:r>
            <a:endParaRPr>
              <a:solidFill>
                <a:schemeClr val="dk1"/>
              </a:solidFill>
            </a:endParaRPr>
          </a:p>
          <a:p>
            <a:pPr indent="0" lvl="0" marL="0" rtl="0" algn="l">
              <a:spcBef>
                <a:spcPts val="0"/>
              </a:spcBef>
              <a:spcAft>
                <a:spcPts val="0"/>
              </a:spcAft>
              <a:buNone/>
            </a:pPr>
            <a:r>
              <a:rPr lang="en">
                <a:solidFill>
                  <a:schemeClr val="dk1"/>
                </a:solidFill>
              </a:rPr>
              <a:t>Total Number of benefits in all states = 125,335,655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Increase in percentage of number of benefits  = 8.37%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Increase in absolute figure of number of benefits  = 10,567,721</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11605d74350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11605d74350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113e051fe49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113e051fe49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13e051fe4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13e051fe4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605d74350_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605d74350_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32C3E"/>
                </a:solidFill>
                <a:latin typeface="Fira Sans Extra Condensed"/>
                <a:ea typeface="Fira Sans Extra Condensed"/>
                <a:cs typeface="Fira Sans Extra Condensed"/>
                <a:sym typeface="Fira Sans Extra Condensed"/>
              </a:rPr>
              <a:t>Healthcare access disparities  have long  been at the center stage of America. They have been mitigated by past policies and legislation but have seen a stale progress in the past few years.</a:t>
            </a:r>
            <a:endParaRPr sz="1000">
              <a:solidFill>
                <a:srgbClr val="032C3E"/>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Clr>
                <a:schemeClr val="dk1"/>
              </a:buClr>
              <a:buSzPts val="1100"/>
              <a:buFont typeface="Arial"/>
              <a:buNone/>
            </a:pPr>
            <a:r>
              <a:rPr lang="en" sz="1000">
                <a:solidFill>
                  <a:srgbClr val="032C3E"/>
                </a:solidFill>
                <a:latin typeface="Fira Sans Extra Condensed"/>
                <a:ea typeface="Fira Sans Extra Condensed"/>
                <a:cs typeface="Fira Sans Extra Condensed"/>
                <a:sym typeface="Fira Sans Extra Condensed"/>
              </a:rPr>
              <a:t> Systemic inequalities persist within social, racial and geographical groups and Covid-19 has in some cases worsened the situation. </a:t>
            </a:r>
            <a:endParaRPr sz="1000">
              <a:solidFill>
                <a:srgbClr val="032C3E"/>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Clr>
                <a:schemeClr val="dk1"/>
              </a:buClr>
              <a:buSzPts val="1100"/>
              <a:buFont typeface="Arial"/>
              <a:buNone/>
            </a:pPr>
            <a:r>
              <a:rPr lang="en" sz="1000">
                <a:solidFill>
                  <a:srgbClr val="032C3E"/>
                </a:solidFill>
                <a:latin typeface="Fira Sans Extra Condensed"/>
                <a:ea typeface="Fira Sans Extra Condensed"/>
                <a:cs typeface="Fira Sans Extra Condensed"/>
                <a:sym typeface="Fira Sans Extra Condensed"/>
              </a:rPr>
              <a:t>In response to the health crisis, telehealth has seen a massive increase of adoption to improve access to care, reduce disease exposure and decrease patient demand on facilities. </a:t>
            </a:r>
            <a:endParaRPr sz="1000">
              <a:solidFill>
                <a:srgbClr val="032C3E"/>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None/>
            </a:pPr>
            <a:r>
              <a:rPr lang="en" sz="1000">
                <a:solidFill>
                  <a:srgbClr val="032C3E"/>
                </a:solidFill>
                <a:latin typeface="Fira Sans Extra Condensed"/>
                <a:ea typeface="Fira Sans Extra Condensed"/>
                <a:cs typeface="Fira Sans Extra Condensed"/>
                <a:sym typeface="Fira Sans Extra Condensed"/>
              </a:rPr>
              <a:t>This expansion might be short lived as health insurer including medicare might roll back converge and other policies for remote health services.   </a:t>
            </a:r>
            <a:endParaRPr sz="1000">
              <a:solidFill>
                <a:srgbClr val="032C3E"/>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Clr>
                <a:schemeClr val="dk1"/>
              </a:buClr>
              <a:buSzPts val="1100"/>
              <a:buFont typeface="Arial"/>
              <a:buNone/>
            </a:pPr>
            <a:r>
              <a:rPr lang="en" sz="1000">
                <a:solidFill>
                  <a:srgbClr val="032C3E"/>
                </a:solidFill>
                <a:latin typeface="Fira Sans Extra Condensed"/>
                <a:ea typeface="Fira Sans Extra Condensed"/>
                <a:cs typeface="Fira Sans Extra Condensed"/>
                <a:sym typeface="Fira Sans Extra Condensed"/>
              </a:rPr>
              <a:t>We aim to identify the groups lacking access to healthcare and see if telehealth can reduce disparities amongst those groups to build a case in favor of telehealth post pandemic. </a:t>
            </a:r>
            <a:endParaRPr sz="1000">
              <a:solidFill>
                <a:srgbClr val="032C3E"/>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13e051fe4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13e051fe4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ira Sans Extra Condensed"/>
                <a:ea typeface="Fira Sans Extra Condensed"/>
                <a:cs typeface="Fira Sans Extra Condensed"/>
                <a:sym typeface="Fira Sans Extra Condensed"/>
              </a:rPr>
              <a:t>The data source is </a:t>
            </a:r>
            <a:r>
              <a:rPr lang="en" sz="1000">
                <a:latin typeface="Fira Sans Extra Condensed"/>
                <a:ea typeface="Fira Sans Extra Condensed"/>
                <a:cs typeface="Fira Sans Extra Condensed"/>
                <a:sym typeface="Fira Sans Extra Condensed"/>
              </a:rPr>
              <a:t>primarily</a:t>
            </a:r>
            <a:r>
              <a:rPr lang="en" sz="1000">
                <a:latin typeface="Fira Sans Extra Condensed"/>
                <a:ea typeface="Fira Sans Extra Condensed"/>
                <a:cs typeface="Fira Sans Extra Condensed"/>
                <a:sym typeface="Fira Sans Extra Condensed"/>
              </a:rPr>
              <a:t> from the </a:t>
            </a:r>
            <a:r>
              <a:rPr lang="en" sz="1000">
                <a:solidFill>
                  <a:srgbClr val="202124"/>
                </a:solidFill>
                <a:highlight>
                  <a:srgbClr val="FFFFFF"/>
                </a:highlight>
                <a:latin typeface="Fira Sans Extra Condensed"/>
                <a:ea typeface="Fira Sans Extra Condensed"/>
                <a:cs typeface="Fira Sans Extra Condensed"/>
                <a:sym typeface="Fira Sans Extra Condensed"/>
              </a:rPr>
              <a:t>Centers for Disease Control and Prevention focused on healthcare access disparities and telehealth usage before and during the pandemic.</a:t>
            </a:r>
            <a:endParaRPr sz="1000">
              <a:solidFill>
                <a:srgbClr val="202124"/>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rgbClr val="202124"/>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000">
                <a:solidFill>
                  <a:schemeClr val="dk1"/>
                </a:solidFill>
                <a:highlight>
                  <a:srgbClr val="FFFFFF"/>
                </a:highlight>
                <a:latin typeface="Fira Sans Extra Condensed"/>
                <a:ea typeface="Fira Sans Extra Condensed"/>
                <a:cs typeface="Fira Sans Extra Condensed"/>
                <a:sym typeface="Fira Sans Extra Condensed"/>
              </a:rPr>
              <a:t>The </a:t>
            </a:r>
            <a:r>
              <a:rPr b="1" lang="en" sz="1000">
                <a:solidFill>
                  <a:schemeClr val="dk1"/>
                </a:solidFill>
                <a:highlight>
                  <a:srgbClr val="FFFFFF"/>
                </a:highlight>
                <a:latin typeface="Fira Sans Extra Condensed"/>
                <a:ea typeface="Fira Sans Extra Condensed"/>
                <a:cs typeface="Fira Sans Extra Condensed"/>
                <a:sym typeface="Fira Sans Extra Condensed"/>
              </a:rPr>
              <a:t>National Health Interview Survey (NHIS)</a:t>
            </a:r>
            <a:r>
              <a:rPr lang="en" sz="1000">
                <a:solidFill>
                  <a:schemeClr val="dk1"/>
                </a:solidFill>
                <a:highlight>
                  <a:srgbClr val="FFFFFF"/>
                </a:highlight>
                <a:latin typeface="Fira Sans Extra Condensed"/>
                <a:ea typeface="Fira Sans Extra Condensed"/>
                <a:cs typeface="Fira Sans Extra Condensed"/>
                <a:sym typeface="Fira Sans Extra Condensed"/>
              </a:rPr>
              <a:t> has monitored the health of the nation since 1957. NHIS data on a broad range of health topics are collected through personal household interviews.</a:t>
            </a:r>
            <a:r>
              <a:rPr lang="en" sz="1000">
                <a:solidFill>
                  <a:srgbClr val="202124"/>
                </a:solidFill>
                <a:highlight>
                  <a:srgbClr val="FFFFFF"/>
                </a:highlight>
                <a:latin typeface="Fira Sans Extra Condensed"/>
                <a:ea typeface="Fira Sans Extra Condensed"/>
                <a:cs typeface="Fira Sans Extra Condensed"/>
                <a:sym typeface="Fira Sans Extra Condensed"/>
              </a:rPr>
              <a:t> </a:t>
            </a:r>
            <a:endParaRPr sz="1000">
              <a:solidFill>
                <a:srgbClr val="202124"/>
              </a:solidFill>
              <a:highlight>
                <a:srgbClr val="FFFFFF"/>
              </a:highlight>
              <a:latin typeface="Fira Sans Extra Condensed"/>
              <a:ea typeface="Fira Sans Extra Condensed"/>
              <a:cs typeface="Fira Sans Extra Condensed"/>
              <a:sym typeface="Fira Sans Extra Condensed"/>
            </a:endParaRPr>
          </a:p>
          <a:p>
            <a:pPr indent="0" lvl="0" marL="0" rtl="0" algn="l">
              <a:lnSpc>
                <a:spcPct val="130000"/>
              </a:lnSpc>
              <a:spcBef>
                <a:spcPts val="1200"/>
              </a:spcBef>
              <a:spcAft>
                <a:spcPts val="0"/>
              </a:spcAft>
              <a:buNone/>
            </a:pPr>
            <a:r>
              <a:rPr lang="en" sz="1000">
                <a:solidFill>
                  <a:schemeClr val="dk1"/>
                </a:solidFill>
                <a:highlight>
                  <a:srgbClr val="FFFFFF"/>
                </a:highlight>
                <a:latin typeface="Fira Sans Extra Condensed"/>
                <a:ea typeface="Fira Sans Extra Condensed"/>
                <a:cs typeface="Fira Sans Extra Condensed"/>
                <a:sym typeface="Fira Sans Extra Condensed"/>
              </a:rPr>
              <a:t>The</a:t>
            </a:r>
            <a:r>
              <a:rPr b="1" lang="en" sz="1000">
                <a:solidFill>
                  <a:schemeClr val="dk1"/>
                </a:solidFill>
                <a:highlight>
                  <a:srgbClr val="FFFFFF"/>
                </a:highlight>
                <a:latin typeface="Fira Sans Extra Condensed"/>
                <a:ea typeface="Fira Sans Extra Condensed"/>
                <a:cs typeface="Fira Sans Extra Condensed"/>
                <a:sym typeface="Fira Sans Extra Condensed"/>
              </a:rPr>
              <a:t> </a:t>
            </a:r>
            <a:r>
              <a:rPr b="1" lang="en" sz="1000">
                <a:solidFill>
                  <a:schemeClr val="dk1"/>
                </a:solidFill>
                <a:highlight>
                  <a:srgbClr val="FFFFFF"/>
                </a:highlight>
                <a:latin typeface="Fira Sans Extra Condensed"/>
                <a:ea typeface="Fira Sans Extra Condensed"/>
                <a:cs typeface="Fira Sans Extra Condensed"/>
                <a:sym typeface="Fira Sans Extra Condensed"/>
              </a:rPr>
              <a:t>Household Pulse Survey</a:t>
            </a:r>
            <a:r>
              <a:rPr lang="en" sz="1000">
                <a:solidFill>
                  <a:schemeClr val="dk1"/>
                </a:solidFill>
                <a:highlight>
                  <a:srgbClr val="FFFFFF"/>
                </a:highlight>
                <a:latin typeface="Fira Sans Extra Condensed"/>
                <a:ea typeface="Fira Sans Extra Condensed"/>
                <a:cs typeface="Fira Sans Extra Condensed"/>
                <a:sym typeface="Fira Sans Extra Condensed"/>
              </a:rPr>
              <a:t> (Covering health care access, telemedicine, and mental health topics) by </a:t>
            </a:r>
            <a:r>
              <a:rPr lang="en" sz="1000">
                <a:solidFill>
                  <a:schemeClr val="dk1"/>
                </a:solidFill>
                <a:highlight>
                  <a:srgbClr val="FFFFFF"/>
                </a:highlight>
                <a:latin typeface="Fira Sans Extra Condensed"/>
                <a:ea typeface="Fira Sans Extra Condensed"/>
                <a:cs typeface="Fira Sans Extra Condensed"/>
                <a:sym typeface="Fira Sans Extra Condensed"/>
              </a:rPr>
              <a:t>CHS &amp; U.S. Census Bureau provides relevant information about the scope of the impact of COVID-19 in the United States.</a:t>
            </a:r>
            <a:endParaRPr sz="1000">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lnSpc>
                <a:spcPct val="130000"/>
              </a:lnSpc>
              <a:spcBef>
                <a:spcPts val="1200"/>
              </a:spcBef>
              <a:spcAft>
                <a:spcPts val="0"/>
              </a:spcAft>
              <a:buNone/>
            </a:pPr>
            <a:r>
              <a:rPr lang="en" sz="1000">
                <a:solidFill>
                  <a:schemeClr val="dk1"/>
                </a:solidFill>
                <a:highlight>
                  <a:srgbClr val="FFFFFF"/>
                </a:highlight>
                <a:latin typeface="Fira Sans Extra Condensed"/>
                <a:ea typeface="Fira Sans Extra Condensed"/>
                <a:cs typeface="Fira Sans Extra Condensed"/>
                <a:sym typeface="Fira Sans Extra Condensed"/>
              </a:rPr>
              <a:t>Are data sources are </a:t>
            </a:r>
            <a:r>
              <a:rPr lang="en" sz="1000">
                <a:solidFill>
                  <a:schemeClr val="dk1"/>
                </a:solidFill>
                <a:highlight>
                  <a:srgbClr val="FFFFFF"/>
                </a:highlight>
                <a:latin typeface="Fira Sans Extra Condensed"/>
                <a:ea typeface="Fira Sans Extra Condensed"/>
                <a:cs typeface="Fira Sans Extra Condensed"/>
                <a:sym typeface="Fira Sans Extra Condensed"/>
              </a:rPr>
              <a:t>reliable</a:t>
            </a:r>
            <a:r>
              <a:rPr lang="en" sz="1000">
                <a:solidFill>
                  <a:schemeClr val="dk1"/>
                </a:solidFill>
                <a:highlight>
                  <a:srgbClr val="FFFFFF"/>
                </a:highlight>
                <a:latin typeface="Fira Sans Extra Condensed"/>
                <a:ea typeface="Fira Sans Extra Condensed"/>
                <a:cs typeface="Fira Sans Extra Condensed"/>
                <a:sym typeface="Fira Sans Extra Condensed"/>
              </a:rPr>
              <a:t> as the </a:t>
            </a:r>
            <a:r>
              <a:rPr lang="en" sz="1000">
                <a:solidFill>
                  <a:srgbClr val="032C3E"/>
                </a:solidFill>
                <a:latin typeface="Fira Sans Extra Condensed"/>
                <a:ea typeface="Fira Sans Extra Condensed"/>
                <a:cs typeface="Fira Sans Extra Condensed"/>
                <a:sym typeface="Fira Sans Extra Condensed"/>
              </a:rPr>
              <a:t>CDC and U.S Census Bureau have developed information quality guidelines to maintain the high quality of public data and information. We also have continuous data from before and  during the pandemic, covering differents groups such as races, age, sex, insured or not annd regions. </a:t>
            </a:r>
            <a:endParaRPr sz="1000">
              <a:solidFill>
                <a:srgbClr val="032C3E"/>
              </a:solidFill>
              <a:latin typeface="Fira Sans Extra Condensed"/>
              <a:ea typeface="Fira Sans Extra Condensed"/>
              <a:cs typeface="Fira Sans Extra Condensed"/>
              <a:sym typeface="Fira Sans Extra Condensed"/>
            </a:endParaRPr>
          </a:p>
          <a:p>
            <a:pPr indent="0" lvl="0" marL="0" rtl="0" algn="l">
              <a:lnSpc>
                <a:spcPct val="130000"/>
              </a:lnSpc>
              <a:spcBef>
                <a:spcPts val="1200"/>
              </a:spcBef>
              <a:spcAft>
                <a:spcPts val="0"/>
              </a:spcAft>
              <a:buNone/>
            </a:pPr>
            <a:r>
              <a:t/>
            </a:r>
            <a:endParaRPr sz="1400">
              <a:solidFill>
                <a:srgbClr val="032C3E"/>
              </a:solidFill>
              <a:latin typeface="Fira Sans Extra Condensed"/>
              <a:ea typeface="Fira Sans Extra Condensed"/>
              <a:cs typeface="Fira Sans Extra Condensed"/>
              <a:sym typeface="Fira Sans Extra Condensed"/>
            </a:endParaRPr>
          </a:p>
          <a:p>
            <a:pPr indent="0" lvl="0" marL="0" rtl="0" algn="l">
              <a:lnSpc>
                <a:spcPct val="130000"/>
              </a:lnSpc>
              <a:spcBef>
                <a:spcPts val="1200"/>
              </a:spcBef>
              <a:spcAft>
                <a:spcPts val="20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3e051fe49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13e051fe49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uses descriptive analysis to identify the current situation in terms of disparity in health inequality in several aspect, especially </a:t>
            </a:r>
            <a:r>
              <a:rPr lang="en"/>
              <a:t>in terms of access to healthcare.</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6c1d6f82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6c1d6f82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1B1B1B"/>
                </a:solidFill>
              </a:rPr>
              <a:t>Lets first define some terms.</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1B1B1B"/>
                </a:solidFill>
              </a:rPr>
              <a:t>Health</a:t>
            </a:r>
            <a:r>
              <a:rPr lang="en" sz="1000">
                <a:solidFill>
                  <a:srgbClr val="1B1B1B"/>
                </a:solidFill>
              </a:rPr>
              <a:t> </a:t>
            </a:r>
            <a:r>
              <a:rPr lang="en" sz="1000">
                <a:solidFill>
                  <a:srgbClr val="1B1B1B"/>
                </a:solidFill>
              </a:rPr>
              <a:t>inequality</a:t>
            </a:r>
            <a:r>
              <a:rPr lang="en" sz="1000">
                <a:solidFill>
                  <a:srgbClr val="1B1B1B"/>
                </a:solidFill>
              </a:rPr>
              <a:t> can be </a:t>
            </a:r>
            <a:r>
              <a:rPr lang="en" sz="1000">
                <a:solidFill>
                  <a:srgbClr val="1B1B1B"/>
                </a:solidFill>
              </a:rPr>
              <a:t>defined</a:t>
            </a:r>
            <a:r>
              <a:rPr lang="en" sz="1000">
                <a:solidFill>
                  <a:srgbClr val="1B1B1B"/>
                </a:solidFill>
              </a:rPr>
              <a:t> as the </a:t>
            </a:r>
            <a:r>
              <a:rPr lang="en" sz="1000">
                <a:solidFill>
                  <a:schemeClr val="dk1"/>
                </a:solidFill>
                <a:latin typeface="Actor"/>
                <a:ea typeface="Actor"/>
                <a:cs typeface="Actor"/>
                <a:sym typeface="Actor"/>
              </a:rPr>
              <a:t>a</a:t>
            </a:r>
            <a:r>
              <a:rPr lang="en" sz="1000">
                <a:solidFill>
                  <a:schemeClr val="dk1"/>
                </a:solidFill>
                <a:latin typeface="Actor"/>
                <a:ea typeface="Actor"/>
                <a:cs typeface="Actor"/>
                <a:sym typeface="Actor"/>
              </a:rPr>
              <a:t>voidable differences in health within different groups of individuals due to unfair systems impacting living conditions and access to healthcare. Those who experience greater health burdens usually have less health care resources. </a:t>
            </a:r>
            <a:endParaRPr sz="1000">
              <a:solidFill>
                <a:schemeClr val="dk1"/>
              </a:solidFill>
              <a:latin typeface="Actor"/>
              <a:ea typeface="Actor"/>
              <a:cs typeface="Actor"/>
              <a:sym typeface="Actor"/>
            </a:endParaRPr>
          </a:p>
          <a:p>
            <a:pPr indent="0" lvl="0" marL="0" rtl="0" algn="l">
              <a:lnSpc>
                <a:spcPct val="115000"/>
              </a:lnSpc>
              <a:spcBef>
                <a:spcPts val="0"/>
              </a:spcBef>
              <a:spcAft>
                <a:spcPts val="0"/>
              </a:spcAft>
              <a:buClr>
                <a:schemeClr val="dk1"/>
              </a:buClr>
              <a:buSzPts val="1100"/>
              <a:buFont typeface="Arial"/>
              <a:buNone/>
            </a:pPr>
            <a:r>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1B1B1B"/>
                </a:solidFill>
              </a:rPr>
              <a:t>Now talking about healthcare access.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1B1B1B"/>
                </a:solidFill>
              </a:rPr>
              <a:t>The Institute of Medicine (IOM) defines healthcare access as </a:t>
            </a:r>
            <a:r>
              <a:rPr lang="en" sz="1000">
                <a:solidFill>
                  <a:schemeClr val="dk1"/>
                </a:solidFill>
                <a:latin typeface="Actor"/>
                <a:ea typeface="Actor"/>
                <a:cs typeface="Actor"/>
                <a:sym typeface="Actor"/>
              </a:rPr>
              <a:t>“The timely use of personal health services to achieve the best health outcome”. It consists of four main components: </a:t>
            </a:r>
            <a:endParaRPr sz="1000">
              <a:solidFill>
                <a:schemeClr val="dk1"/>
              </a:solidFill>
              <a:latin typeface="Actor"/>
              <a:ea typeface="Actor"/>
              <a:cs typeface="Actor"/>
              <a:sym typeface="Actor"/>
            </a:endParaRPr>
          </a:p>
          <a:p>
            <a:pPr indent="0" lvl="0" marL="457200" rtl="0" algn="l">
              <a:lnSpc>
                <a:spcPct val="115000"/>
              </a:lnSpc>
              <a:spcBef>
                <a:spcPts val="0"/>
              </a:spcBef>
              <a:spcAft>
                <a:spcPts val="0"/>
              </a:spcAft>
              <a:buClr>
                <a:schemeClr val="dk1"/>
              </a:buClr>
              <a:buSzPts val="1100"/>
              <a:buFont typeface="Arial"/>
              <a:buNone/>
            </a:pPr>
            <a:r>
              <a:t/>
            </a:r>
            <a:endParaRPr sz="1000">
              <a:solidFill>
                <a:schemeClr val="dk1"/>
              </a:solidFill>
              <a:latin typeface="Actor"/>
              <a:ea typeface="Actor"/>
              <a:cs typeface="Actor"/>
              <a:sym typeface="Actor"/>
            </a:endParaRPr>
          </a:p>
          <a:p>
            <a:pPr indent="-292100" lvl="0" marL="457200" rtl="0" algn="l">
              <a:lnSpc>
                <a:spcPct val="115000"/>
              </a:lnSpc>
              <a:spcBef>
                <a:spcPts val="0"/>
              </a:spcBef>
              <a:spcAft>
                <a:spcPts val="0"/>
              </a:spcAft>
              <a:buClr>
                <a:schemeClr val="dk1"/>
              </a:buClr>
              <a:buSzPts val="1000"/>
              <a:buFont typeface="Actor"/>
              <a:buChar char="-"/>
            </a:pPr>
            <a:r>
              <a:rPr lang="en" sz="1000">
                <a:solidFill>
                  <a:schemeClr val="dk1"/>
                </a:solidFill>
                <a:latin typeface="Actor"/>
                <a:ea typeface="Actor"/>
                <a:cs typeface="Actor"/>
                <a:sym typeface="Actor"/>
              </a:rPr>
              <a:t>Coverage: Insured individual are more likely to receive proper medical care as insurance facilitate entry into the healthcare system.  </a:t>
            </a:r>
            <a:endParaRPr sz="1000">
              <a:solidFill>
                <a:schemeClr val="dk1"/>
              </a:solidFill>
              <a:latin typeface="Actor"/>
              <a:ea typeface="Actor"/>
              <a:cs typeface="Actor"/>
              <a:sym typeface="Actor"/>
            </a:endParaRPr>
          </a:p>
          <a:p>
            <a:pPr indent="-292100" lvl="0" marL="457200" rtl="0" algn="l">
              <a:lnSpc>
                <a:spcPct val="115000"/>
              </a:lnSpc>
              <a:spcBef>
                <a:spcPts val="0"/>
              </a:spcBef>
              <a:spcAft>
                <a:spcPts val="0"/>
              </a:spcAft>
              <a:buClr>
                <a:schemeClr val="dk1"/>
              </a:buClr>
              <a:buSzPts val="1000"/>
              <a:buFont typeface="Actor"/>
              <a:buChar char="-"/>
            </a:pPr>
            <a:r>
              <a:rPr lang="en" sz="1000">
                <a:solidFill>
                  <a:schemeClr val="dk1"/>
                </a:solidFill>
                <a:latin typeface="Actor"/>
                <a:ea typeface="Actor"/>
                <a:cs typeface="Actor"/>
                <a:sym typeface="Actor"/>
              </a:rPr>
              <a:t>Service: Recommended screening and prevention services are associated with usual source of care</a:t>
            </a:r>
            <a:endParaRPr sz="1000">
              <a:solidFill>
                <a:schemeClr val="dk1"/>
              </a:solidFill>
              <a:latin typeface="Actor"/>
              <a:ea typeface="Actor"/>
              <a:cs typeface="Actor"/>
              <a:sym typeface="Actor"/>
            </a:endParaRPr>
          </a:p>
          <a:p>
            <a:pPr indent="-292100" lvl="0" marL="457200" rtl="0" algn="l">
              <a:lnSpc>
                <a:spcPct val="115000"/>
              </a:lnSpc>
              <a:spcBef>
                <a:spcPts val="0"/>
              </a:spcBef>
              <a:spcAft>
                <a:spcPts val="0"/>
              </a:spcAft>
              <a:buClr>
                <a:schemeClr val="dk1"/>
              </a:buClr>
              <a:buSzPts val="1000"/>
              <a:buFont typeface="Actor"/>
              <a:buChar char="-"/>
            </a:pPr>
            <a:r>
              <a:rPr lang="en" sz="1000">
                <a:solidFill>
                  <a:schemeClr val="dk1"/>
                </a:solidFill>
                <a:latin typeface="Actor"/>
                <a:ea typeface="Actor"/>
                <a:cs typeface="Actor"/>
                <a:sym typeface="Actor"/>
              </a:rPr>
              <a:t>Timeliness: Receiving healthcare when need is recognized </a:t>
            </a:r>
            <a:endParaRPr sz="1000">
              <a:solidFill>
                <a:schemeClr val="dk1"/>
              </a:solidFill>
              <a:latin typeface="Actor"/>
              <a:ea typeface="Actor"/>
              <a:cs typeface="Actor"/>
              <a:sym typeface="Actor"/>
            </a:endParaRPr>
          </a:p>
          <a:p>
            <a:pPr indent="-292100" lvl="0" marL="457200" rtl="0" algn="l">
              <a:lnSpc>
                <a:spcPct val="115000"/>
              </a:lnSpc>
              <a:spcBef>
                <a:spcPts val="0"/>
              </a:spcBef>
              <a:spcAft>
                <a:spcPts val="0"/>
              </a:spcAft>
              <a:buClr>
                <a:schemeClr val="dk1"/>
              </a:buClr>
              <a:buSzPts val="1000"/>
              <a:buFont typeface="Actor"/>
              <a:buChar char="-"/>
            </a:pPr>
            <a:r>
              <a:rPr lang="en" sz="1000">
                <a:solidFill>
                  <a:schemeClr val="dk1"/>
                </a:solidFill>
                <a:latin typeface="Actor"/>
                <a:ea typeface="Actor"/>
                <a:cs typeface="Actor"/>
                <a:sym typeface="Actor"/>
              </a:rPr>
              <a:t>Workforce: </a:t>
            </a:r>
            <a:r>
              <a:rPr lang="en" sz="1000">
                <a:solidFill>
                  <a:srgbClr val="1B1B1B"/>
                </a:solidFill>
              </a:rPr>
              <a:t>competent and qualified providers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1B1B1B"/>
              </a:solidFill>
            </a:endParaRPr>
          </a:p>
          <a:p>
            <a:pPr indent="0" lvl="0" marL="0" rtl="0" algn="l">
              <a:lnSpc>
                <a:spcPct val="115000"/>
              </a:lnSpc>
              <a:spcBef>
                <a:spcPts val="0"/>
              </a:spcBef>
              <a:spcAft>
                <a:spcPts val="0"/>
              </a:spcAft>
              <a:buClr>
                <a:schemeClr val="dk1"/>
              </a:buClr>
              <a:buSzPts val="1100"/>
              <a:buFont typeface="Arial"/>
              <a:buNone/>
            </a:pPr>
            <a:r>
              <a:rPr lang="en" sz="1000">
                <a:solidFill>
                  <a:srgbClr val="1B1B1B"/>
                </a:solidFill>
              </a:rPr>
              <a:t>Those components are not always respected and health inequalities still persist, meaning those who experience greater health brudens have, in fact, less healthcare access. </a:t>
            </a:r>
            <a:endParaRPr sz="1000">
              <a:solidFill>
                <a:srgbClr val="1B1B1B"/>
              </a:solidFill>
            </a:endParaRPr>
          </a:p>
          <a:p>
            <a:pPr indent="0" lvl="0" marL="0" rtl="0" algn="l">
              <a:spcBef>
                <a:spcPts val="0"/>
              </a:spcBef>
              <a:spcAft>
                <a:spcPts val="0"/>
              </a:spcAft>
              <a:buClr>
                <a:schemeClr val="dk1"/>
              </a:buClr>
              <a:buSzPts val="1100"/>
              <a:buFont typeface="Arial"/>
              <a:buNone/>
            </a:pPr>
            <a:r>
              <a:t/>
            </a:r>
            <a:endParaRPr sz="18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t/>
            </a:r>
            <a:endParaRPr sz="18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13e051fe49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13e051fe49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lt1"/>
              </a:solidFill>
              <a:latin typeface="Actor"/>
              <a:ea typeface="Actor"/>
              <a:cs typeface="Actor"/>
              <a:sym typeface="Actor"/>
            </a:endParaRPr>
          </a:p>
          <a:p>
            <a:pPr indent="0" lvl="0" marL="0" rtl="0" algn="l">
              <a:spcBef>
                <a:spcPts val="0"/>
              </a:spcBef>
              <a:spcAft>
                <a:spcPts val="0"/>
              </a:spcAft>
              <a:buNone/>
            </a:pPr>
            <a:r>
              <a:rPr lang="en" sz="1000">
                <a:solidFill>
                  <a:schemeClr val="dk1"/>
                </a:solidFill>
                <a:latin typeface="Actor"/>
                <a:ea typeface="Actor"/>
                <a:cs typeface="Actor"/>
                <a:sym typeface="Actor"/>
              </a:rPr>
              <a:t>The lack of access to healthcare can occur because of multiple reasons. </a:t>
            </a:r>
            <a:endParaRPr sz="1000">
              <a:solidFill>
                <a:schemeClr val="dk1"/>
              </a:solidFill>
              <a:latin typeface="Actor"/>
              <a:ea typeface="Actor"/>
              <a:cs typeface="Actor"/>
              <a:sym typeface="Actor"/>
            </a:endParaRPr>
          </a:p>
          <a:p>
            <a:pPr indent="0" lvl="0" marL="0" rtl="0" algn="l">
              <a:spcBef>
                <a:spcPts val="0"/>
              </a:spcBef>
              <a:spcAft>
                <a:spcPts val="0"/>
              </a:spcAft>
              <a:buNone/>
            </a:pPr>
            <a:r>
              <a:t/>
            </a:r>
            <a:endParaRPr sz="1000">
              <a:solidFill>
                <a:schemeClr val="dk1"/>
              </a:solidFill>
              <a:latin typeface="Actor"/>
              <a:ea typeface="Actor"/>
              <a:cs typeface="Actor"/>
              <a:sym typeface="Actor"/>
            </a:endParaRPr>
          </a:p>
          <a:p>
            <a:pPr indent="0" lvl="0" marL="0" rtl="0" algn="l">
              <a:spcBef>
                <a:spcPts val="0"/>
              </a:spcBef>
              <a:spcAft>
                <a:spcPts val="0"/>
              </a:spcAft>
              <a:buNone/>
            </a:pPr>
            <a:r>
              <a:rPr lang="en" sz="1000">
                <a:solidFill>
                  <a:schemeClr val="dk1"/>
                </a:solidFill>
                <a:latin typeface="Actor"/>
                <a:ea typeface="Actor"/>
                <a:cs typeface="Actor"/>
                <a:sym typeface="Actor"/>
              </a:rPr>
              <a:t>Lower income and high costs associated with health services is the primary factor for not seeking professional care when needed. </a:t>
            </a:r>
            <a:endParaRPr sz="1000">
              <a:solidFill>
                <a:schemeClr val="dk1"/>
              </a:solidFill>
              <a:latin typeface="Actor"/>
              <a:ea typeface="Actor"/>
              <a:cs typeface="Actor"/>
              <a:sym typeface="Actor"/>
            </a:endParaRPr>
          </a:p>
          <a:p>
            <a:pPr indent="0" lvl="0" marL="0" rtl="0" algn="l">
              <a:spcBef>
                <a:spcPts val="0"/>
              </a:spcBef>
              <a:spcAft>
                <a:spcPts val="0"/>
              </a:spcAft>
              <a:buNone/>
            </a:pPr>
            <a:r>
              <a:rPr lang="en" sz="1000">
                <a:solidFill>
                  <a:schemeClr val="dk1"/>
                </a:solidFill>
                <a:latin typeface="Actor"/>
                <a:ea typeface="Actor"/>
                <a:cs typeface="Actor"/>
                <a:sym typeface="Actor"/>
              </a:rPr>
              <a:t>Lack of access to basic insurance coverage also constitute a major factor hindering proper access to healthcare services. </a:t>
            </a:r>
            <a:r>
              <a:rPr lang="en" sz="1000">
                <a:solidFill>
                  <a:srgbClr val="333333"/>
                </a:solidFill>
                <a:highlight>
                  <a:srgbClr val="FFFFFF"/>
                </a:highlight>
              </a:rPr>
              <a:t>National Institutes of Health estimates 30 million people in the United States still lack access to basic health insurance coverage.</a:t>
            </a:r>
            <a:endParaRPr sz="1000">
              <a:solidFill>
                <a:schemeClr val="dk1"/>
              </a:solidFill>
              <a:latin typeface="Actor"/>
              <a:ea typeface="Actor"/>
              <a:cs typeface="Actor"/>
              <a:sym typeface="Actor"/>
            </a:endParaRPr>
          </a:p>
          <a:p>
            <a:pPr indent="0" lvl="0" marL="0" rtl="0" algn="l">
              <a:spcBef>
                <a:spcPts val="0"/>
              </a:spcBef>
              <a:spcAft>
                <a:spcPts val="0"/>
              </a:spcAft>
              <a:buNone/>
            </a:pPr>
            <a:r>
              <a:rPr lang="en" sz="1000">
                <a:solidFill>
                  <a:schemeClr val="dk1"/>
                </a:solidFill>
                <a:latin typeface="Actor"/>
                <a:ea typeface="Actor"/>
                <a:cs typeface="Actor"/>
                <a:sym typeface="Actor"/>
              </a:rPr>
              <a:t>Lack of quality healthcare and lack of access to health specialists can occur because of geographic location. </a:t>
            </a:r>
            <a:endParaRPr sz="1000">
              <a:solidFill>
                <a:schemeClr val="dk1"/>
              </a:solidFill>
              <a:latin typeface="Actor"/>
              <a:ea typeface="Actor"/>
              <a:cs typeface="Actor"/>
              <a:sym typeface="Actor"/>
            </a:endParaRPr>
          </a:p>
          <a:p>
            <a:pPr indent="0" lvl="0" marL="0" rtl="0" algn="l">
              <a:spcBef>
                <a:spcPts val="0"/>
              </a:spcBef>
              <a:spcAft>
                <a:spcPts val="0"/>
              </a:spcAft>
              <a:buNone/>
            </a:pPr>
            <a:r>
              <a:t/>
            </a:r>
            <a:endParaRPr sz="1000">
              <a:solidFill>
                <a:schemeClr val="dk1"/>
              </a:solidFill>
              <a:latin typeface="Actor"/>
              <a:ea typeface="Actor"/>
              <a:cs typeface="Actor"/>
              <a:sym typeface="Actor"/>
            </a:endParaRPr>
          </a:p>
          <a:p>
            <a:pPr indent="0" lvl="0" marL="0" rtl="0" algn="l">
              <a:spcBef>
                <a:spcPts val="0"/>
              </a:spcBef>
              <a:spcAft>
                <a:spcPts val="0"/>
              </a:spcAft>
              <a:buNone/>
            </a:pPr>
            <a:r>
              <a:rPr lang="en" sz="1000">
                <a:solidFill>
                  <a:schemeClr val="dk1"/>
                </a:solidFill>
                <a:latin typeface="Actor"/>
                <a:ea typeface="Actor"/>
                <a:cs typeface="Actor"/>
                <a:sym typeface="Actor"/>
              </a:rPr>
              <a:t>These are not the only factors creating differences in access to healthcare, we can think of differences in language spoken and disability status also as barriers to proper access to healthcare.  </a:t>
            </a:r>
            <a:endParaRPr sz="1000">
              <a:solidFill>
                <a:schemeClr val="dk1"/>
              </a:solidFill>
              <a:latin typeface="Actor"/>
              <a:ea typeface="Actor"/>
              <a:cs typeface="Actor"/>
              <a:sym typeface="Actor"/>
            </a:endParaRPr>
          </a:p>
          <a:p>
            <a:pPr indent="0" lvl="0" marL="0" rtl="0" algn="l">
              <a:spcBef>
                <a:spcPts val="0"/>
              </a:spcBef>
              <a:spcAft>
                <a:spcPts val="0"/>
              </a:spcAft>
              <a:buClr>
                <a:schemeClr val="dk1"/>
              </a:buClr>
              <a:buSzPts val="1100"/>
              <a:buFont typeface="Arial"/>
              <a:buNone/>
            </a:pPr>
            <a:r>
              <a:t/>
            </a:r>
            <a:endParaRPr sz="1000">
              <a:solidFill>
                <a:schemeClr val="dk1"/>
              </a:solidFill>
              <a:latin typeface="Actor"/>
              <a:ea typeface="Actor"/>
              <a:cs typeface="Actor"/>
              <a:sym typeface="Acto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1351050"/>
            <a:ext cx="3858900" cy="1965600"/>
          </a:xfrm>
          <a:prstGeom prst="rect">
            <a:avLst/>
          </a:prstGeom>
        </p:spPr>
        <p:txBody>
          <a:bodyPr anchorCtr="0" anchor="ctr" bIns="91425" lIns="91425" spcFirstLastPara="1" rIns="91425" wrap="square" tIns="91425">
            <a:noAutofit/>
          </a:bodyPr>
          <a:lstStyle>
            <a:lvl1pPr lvl="0" algn="l">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100" y="3316650"/>
            <a:ext cx="3858900" cy="475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11"/>
          <p:cNvSpPr txBox="1"/>
          <p:nvPr>
            <p:ph hasCustomPrompt="1" type="title"/>
          </p:nvPr>
        </p:nvSpPr>
        <p:spPr>
          <a:xfrm>
            <a:off x="1193400" y="1567000"/>
            <a:ext cx="3108300" cy="166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49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5" name="Google Shape;145;p11"/>
          <p:cNvSpPr txBox="1"/>
          <p:nvPr>
            <p:ph idx="1" type="subTitle"/>
          </p:nvPr>
        </p:nvSpPr>
        <p:spPr>
          <a:xfrm>
            <a:off x="1193400" y="3235475"/>
            <a:ext cx="31083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3"/>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46" name="Google Shape;146;p11"/>
          <p:cNvSpPr/>
          <p:nvPr/>
        </p:nvSpPr>
        <p:spPr>
          <a:xfrm rot="-6852583">
            <a:off x="6003293" y="37317"/>
            <a:ext cx="3600645" cy="1004154"/>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sp>
        <p:nvSpPr>
          <p:cNvPr id="147" name="Google Shape;147;p11"/>
          <p:cNvSpPr/>
          <p:nvPr/>
        </p:nvSpPr>
        <p:spPr>
          <a:xfrm rot="5014501">
            <a:off x="4212459" y="4077366"/>
            <a:ext cx="825034" cy="1975062"/>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148" name="Google Shape;148;p11"/>
          <p:cNvGrpSpPr/>
          <p:nvPr/>
        </p:nvGrpSpPr>
        <p:grpSpPr>
          <a:xfrm rot="2930638">
            <a:off x="52521" y="66966"/>
            <a:ext cx="996197" cy="944850"/>
            <a:chOff x="1459789" y="418508"/>
            <a:chExt cx="587727" cy="557434"/>
          </a:xfrm>
        </p:grpSpPr>
        <p:sp>
          <p:nvSpPr>
            <p:cNvPr id="149" name="Google Shape;149;p11"/>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1"/>
          <p:cNvGrpSpPr/>
          <p:nvPr/>
        </p:nvGrpSpPr>
        <p:grpSpPr>
          <a:xfrm>
            <a:off x="8378231" y="1445439"/>
            <a:ext cx="765778" cy="757704"/>
            <a:chOff x="868400" y="2577125"/>
            <a:chExt cx="339050" cy="335475"/>
          </a:xfrm>
        </p:grpSpPr>
        <p:sp>
          <p:nvSpPr>
            <p:cNvPr id="154" name="Google Shape;154;p11"/>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p:nvPr/>
        </p:nvSpPr>
        <p:spPr>
          <a:xfrm rot="-1503797">
            <a:off x="8407117" y="845715"/>
            <a:ext cx="825013" cy="1975012"/>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159" name="Google Shape;159;p13"/>
          <p:cNvSpPr/>
          <p:nvPr/>
        </p:nvSpPr>
        <p:spPr>
          <a:xfrm rot="-1555088">
            <a:off x="378562" y="-42183"/>
            <a:ext cx="2715347" cy="398720"/>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60" name="Google Shape;160;p13"/>
          <p:cNvSpPr/>
          <p:nvPr/>
        </p:nvSpPr>
        <p:spPr>
          <a:xfrm>
            <a:off x="-147700" y="1694225"/>
            <a:ext cx="575675" cy="2076525"/>
          </a:xfrm>
          <a:custGeom>
            <a:rect b="b" l="l" r="r" t="t"/>
            <a:pathLst>
              <a:path extrusionOk="0" h="83061" w="23027">
                <a:moveTo>
                  <a:pt x="13554" y="0"/>
                </a:moveTo>
                <a:cubicBezTo>
                  <a:pt x="24065" y="14723"/>
                  <a:pt x="25126" y="36473"/>
                  <a:pt x="20157" y="53868"/>
                </a:cubicBezTo>
                <a:cubicBezTo>
                  <a:pt x="16909" y="65238"/>
                  <a:pt x="6557" y="73220"/>
                  <a:pt x="0" y="83061"/>
                </a:cubicBezTo>
              </a:path>
            </a:pathLst>
          </a:custGeom>
          <a:noFill/>
          <a:ln cap="rnd" cmpd="sng" w="28575">
            <a:solidFill>
              <a:schemeClr val="accent3"/>
            </a:solidFill>
            <a:prstDash val="dash"/>
            <a:round/>
            <a:headEnd len="med" w="med" type="none"/>
            <a:tailEnd len="med" w="med" type="none"/>
          </a:ln>
        </p:spPr>
      </p:sp>
      <p:grpSp>
        <p:nvGrpSpPr>
          <p:cNvPr id="161" name="Google Shape;161;p13"/>
          <p:cNvGrpSpPr/>
          <p:nvPr/>
        </p:nvGrpSpPr>
        <p:grpSpPr>
          <a:xfrm rot="2930508">
            <a:off x="39810" y="207510"/>
            <a:ext cx="697173" cy="661239"/>
            <a:chOff x="1459789" y="418508"/>
            <a:chExt cx="587727" cy="557434"/>
          </a:xfrm>
        </p:grpSpPr>
        <p:sp>
          <p:nvSpPr>
            <p:cNvPr id="162" name="Google Shape;162;p13"/>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3"/>
          <p:cNvGrpSpPr/>
          <p:nvPr/>
        </p:nvGrpSpPr>
        <p:grpSpPr>
          <a:xfrm>
            <a:off x="8298052" y="253056"/>
            <a:ext cx="578792" cy="572689"/>
            <a:chOff x="868400" y="2577125"/>
            <a:chExt cx="339050" cy="335475"/>
          </a:xfrm>
        </p:grpSpPr>
        <p:sp>
          <p:nvSpPr>
            <p:cNvPr id="167" name="Google Shape;167;p13"/>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3"/>
          <p:cNvGrpSpPr/>
          <p:nvPr/>
        </p:nvGrpSpPr>
        <p:grpSpPr>
          <a:xfrm rot="1106501">
            <a:off x="8827908" y="1087439"/>
            <a:ext cx="525925" cy="524577"/>
            <a:chOff x="8379475" y="4279390"/>
            <a:chExt cx="651157" cy="649412"/>
          </a:xfrm>
        </p:grpSpPr>
        <p:sp>
          <p:nvSpPr>
            <p:cNvPr id="170" name="Google Shape;170;p13"/>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3"/>
          <p:cNvGrpSpPr/>
          <p:nvPr/>
        </p:nvGrpSpPr>
        <p:grpSpPr>
          <a:xfrm rot="-1799807">
            <a:off x="-362808" y="1357675"/>
            <a:ext cx="773091" cy="515401"/>
            <a:chOff x="184575" y="1130125"/>
            <a:chExt cx="840600" cy="560400"/>
          </a:xfrm>
        </p:grpSpPr>
        <p:sp>
          <p:nvSpPr>
            <p:cNvPr id="174" name="Google Shape;174;p13"/>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3"/>
          <p:cNvSpPr txBox="1"/>
          <p:nvPr>
            <p:ph type="title"/>
          </p:nvPr>
        </p:nvSpPr>
        <p:spPr>
          <a:xfrm>
            <a:off x="1759368" y="1647425"/>
            <a:ext cx="26127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9" name="Google Shape;179;p13"/>
          <p:cNvSpPr txBox="1"/>
          <p:nvPr>
            <p:ph hasCustomPrompt="1" idx="2" type="title"/>
          </p:nvPr>
        </p:nvSpPr>
        <p:spPr>
          <a:xfrm>
            <a:off x="951325" y="1647425"/>
            <a:ext cx="661500" cy="1071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0" name="Google Shape;180;p13"/>
          <p:cNvSpPr txBox="1"/>
          <p:nvPr>
            <p:ph idx="1" type="subTitle"/>
          </p:nvPr>
        </p:nvSpPr>
        <p:spPr>
          <a:xfrm>
            <a:off x="1759368" y="2175125"/>
            <a:ext cx="2612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1" name="Google Shape;181;p13"/>
          <p:cNvSpPr txBox="1"/>
          <p:nvPr>
            <p:ph idx="3" type="title"/>
          </p:nvPr>
        </p:nvSpPr>
        <p:spPr>
          <a:xfrm>
            <a:off x="5818207" y="1647425"/>
            <a:ext cx="26127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82" name="Google Shape;182;p13"/>
          <p:cNvSpPr txBox="1"/>
          <p:nvPr>
            <p:ph hasCustomPrompt="1" idx="4" type="title"/>
          </p:nvPr>
        </p:nvSpPr>
        <p:spPr>
          <a:xfrm>
            <a:off x="4983038" y="1647650"/>
            <a:ext cx="661500" cy="1071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p:nvPr>
            <p:ph idx="5" type="subTitle"/>
          </p:nvPr>
        </p:nvSpPr>
        <p:spPr>
          <a:xfrm>
            <a:off x="5818207" y="2175125"/>
            <a:ext cx="2612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4" name="Google Shape;184;p13"/>
          <p:cNvSpPr txBox="1"/>
          <p:nvPr>
            <p:ph idx="6" type="title"/>
          </p:nvPr>
        </p:nvSpPr>
        <p:spPr>
          <a:xfrm>
            <a:off x="1759368" y="3219625"/>
            <a:ext cx="26127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85" name="Google Shape;185;p13"/>
          <p:cNvSpPr txBox="1"/>
          <p:nvPr>
            <p:ph hasCustomPrompt="1" idx="7" type="title"/>
          </p:nvPr>
        </p:nvSpPr>
        <p:spPr>
          <a:xfrm>
            <a:off x="951325" y="3220325"/>
            <a:ext cx="661500" cy="1071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4000">
                <a:solidFill>
                  <a:schemeClr val="accent3"/>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86" name="Google Shape;186;p13"/>
          <p:cNvSpPr txBox="1"/>
          <p:nvPr>
            <p:ph idx="8" type="subTitle"/>
          </p:nvPr>
        </p:nvSpPr>
        <p:spPr>
          <a:xfrm>
            <a:off x="1759368" y="3747350"/>
            <a:ext cx="2612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7" name="Google Shape;187;p13"/>
          <p:cNvSpPr txBox="1"/>
          <p:nvPr>
            <p:ph idx="9" type="title"/>
          </p:nvPr>
        </p:nvSpPr>
        <p:spPr>
          <a:xfrm>
            <a:off x="5818207" y="3219625"/>
            <a:ext cx="26127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88" name="Google Shape;188;p13"/>
          <p:cNvSpPr txBox="1"/>
          <p:nvPr>
            <p:ph hasCustomPrompt="1" idx="13" type="title"/>
          </p:nvPr>
        </p:nvSpPr>
        <p:spPr>
          <a:xfrm>
            <a:off x="4970138" y="3220550"/>
            <a:ext cx="661500" cy="1071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4000">
                <a:solidFill>
                  <a:schemeClr val="accent3"/>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189" name="Google Shape;189;p13"/>
          <p:cNvSpPr txBox="1"/>
          <p:nvPr>
            <p:ph idx="14" type="subTitle"/>
          </p:nvPr>
        </p:nvSpPr>
        <p:spPr>
          <a:xfrm>
            <a:off x="5818207" y="3747350"/>
            <a:ext cx="2612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0" name="Google Shape;190;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91" name="Shape 191"/>
        <p:cNvGrpSpPr/>
        <p:nvPr/>
      </p:nvGrpSpPr>
      <p:grpSpPr>
        <a:xfrm>
          <a:off x="0" y="0"/>
          <a:ext cx="0" cy="0"/>
          <a:chOff x="0" y="0"/>
          <a:chExt cx="0" cy="0"/>
        </a:xfrm>
      </p:grpSpPr>
      <p:sp>
        <p:nvSpPr>
          <p:cNvPr id="192" name="Google Shape;192;p14"/>
          <p:cNvSpPr txBox="1"/>
          <p:nvPr>
            <p:ph type="title"/>
          </p:nvPr>
        </p:nvSpPr>
        <p:spPr>
          <a:xfrm>
            <a:off x="2083200" y="539388"/>
            <a:ext cx="4977600" cy="9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7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3" name="Google Shape;193;p14"/>
          <p:cNvSpPr txBox="1"/>
          <p:nvPr>
            <p:ph idx="1" type="subTitle"/>
          </p:nvPr>
        </p:nvSpPr>
        <p:spPr>
          <a:xfrm>
            <a:off x="2083200" y="1502750"/>
            <a:ext cx="49776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4" name="Google Shape;194;p14"/>
          <p:cNvSpPr/>
          <p:nvPr/>
        </p:nvSpPr>
        <p:spPr>
          <a:xfrm rot="-8262446">
            <a:off x="1270263" y="-920178"/>
            <a:ext cx="825030" cy="1975051"/>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195" name="Google Shape;195;p14"/>
          <p:cNvSpPr/>
          <p:nvPr/>
        </p:nvSpPr>
        <p:spPr>
          <a:xfrm rot="5739865">
            <a:off x="5934065" y="3514442"/>
            <a:ext cx="4663345" cy="684763"/>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196" name="Google Shape;196;p14"/>
          <p:cNvGrpSpPr/>
          <p:nvPr/>
        </p:nvGrpSpPr>
        <p:grpSpPr>
          <a:xfrm rot="2930513">
            <a:off x="8056896" y="1098588"/>
            <a:ext cx="1036430" cy="983052"/>
            <a:chOff x="1459789" y="418508"/>
            <a:chExt cx="587727" cy="557434"/>
          </a:xfrm>
        </p:grpSpPr>
        <p:sp>
          <p:nvSpPr>
            <p:cNvPr id="197" name="Google Shape;197;p14"/>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4"/>
          <p:cNvGrpSpPr/>
          <p:nvPr/>
        </p:nvGrpSpPr>
        <p:grpSpPr>
          <a:xfrm rot="-1277868">
            <a:off x="480756" y="314353"/>
            <a:ext cx="674858" cy="449937"/>
            <a:chOff x="184575" y="1130125"/>
            <a:chExt cx="840600" cy="560400"/>
          </a:xfrm>
        </p:grpSpPr>
        <p:sp>
          <p:nvSpPr>
            <p:cNvPr id="202" name="Google Shape;202;p14"/>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6" name="Shape 206"/>
        <p:cNvGrpSpPr/>
        <p:nvPr/>
      </p:nvGrpSpPr>
      <p:grpSpPr>
        <a:xfrm>
          <a:off x="0" y="0"/>
          <a:ext cx="0" cy="0"/>
          <a:chOff x="0" y="0"/>
          <a:chExt cx="0" cy="0"/>
        </a:xfrm>
      </p:grpSpPr>
      <p:sp>
        <p:nvSpPr>
          <p:cNvPr id="207" name="Google Shape;207;p15"/>
          <p:cNvSpPr txBox="1"/>
          <p:nvPr>
            <p:ph type="title"/>
          </p:nvPr>
        </p:nvSpPr>
        <p:spPr>
          <a:xfrm>
            <a:off x="1708950" y="2989729"/>
            <a:ext cx="5726100" cy="642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8" name="Google Shape;208;p15"/>
          <p:cNvSpPr txBox="1"/>
          <p:nvPr>
            <p:ph idx="1" type="subTitle"/>
          </p:nvPr>
        </p:nvSpPr>
        <p:spPr>
          <a:xfrm>
            <a:off x="1708950" y="1511325"/>
            <a:ext cx="57261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209" name="Google Shape;209;p15"/>
          <p:cNvSpPr/>
          <p:nvPr/>
        </p:nvSpPr>
        <p:spPr>
          <a:xfrm flipH="1" rot="10800000">
            <a:off x="713100" y="4327975"/>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210" name="Google Shape;210;p15"/>
          <p:cNvGrpSpPr/>
          <p:nvPr/>
        </p:nvGrpSpPr>
        <p:grpSpPr>
          <a:xfrm rot="-1542180">
            <a:off x="8079163" y="3686405"/>
            <a:ext cx="787773" cy="785749"/>
            <a:chOff x="8379475" y="4279390"/>
            <a:chExt cx="651157" cy="649412"/>
          </a:xfrm>
        </p:grpSpPr>
        <p:sp>
          <p:nvSpPr>
            <p:cNvPr id="211" name="Google Shape;211;p15"/>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5"/>
          <p:cNvGrpSpPr/>
          <p:nvPr/>
        </p:nvGrpSpPr>
        <p:grpSpPr>
          <a:xfrm rot="1267116">
            <a:off x="7584440" y="232370"/>
            <a:ext cx="584198" cy="389517"/>
            <a:chOff x="184575" y="1130125"/>
            <a:chExt cx="840600" cy="560400"/>
          </a:xfrm>
        </p:grpSpPr>
        <p:sp>
          <p:nvSpPr>
            <p:cNvPr id="215" name="Google Shape;215;p15"/>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5"/>
          <p:cNvGrpSpPr/>
          <p:nvPr/>
        </p:nvGrpSpPr>
        <p:grpSpPr>
          <a:xfrm rot="-810860">
            <a:off x="268803" y="4254558"/>
            <a:ext cx="584168" cy="389500"/>
            <a:chOff x="184575" y="1130125"/>
            <a:chExt cx="840600" cy="560400"/>
          </a:xfrm>
        </p:grpSpPr>
        <p:sp>
          <p:nvSpPr>
            <p:cNvPr id="220" name="Google Shape;220;p15"/>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5"/>
          <p:cNvSpPr/>
          <p:nvPr/>
        </p:nvSpPr>
        <p:spPr>
          <a:xfrm flipH="1" rot="10415526">
            <a:off x="713121" y="29394"/>
            <a:ext cx="4663178" cy="684739"/>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225" name="Google Shape;225;p15"/>
          <p:cNvSpPr/>
          <p:nvPr/>
        </p:nvSpPr>
        <p:spPr>
          <a:xfrm>
            <a:off x="8430893" y="806600"/>
            <a:ext cx="825050" cy="197510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226" name="Google Shape;226;p15"/>
          <p:cNvGrpSpPr/>
          <p:nvPr/>
        </p:nvGrpSpPr>
        <p:grpSpPr>
          <a:xfrm>
            <a:off x="313441" y="349773"/>
            <a:ext cx="692035" cy="684772"/>
            <a:chOff x="868400" y="2577125"/>
            <a:chExt cx="339050" cy="335475"/>
          </a:xfrm>
        </p:grpSpPr>
        <p:sp>
          <p:nvSpPr>
            <p:cNvPr id="227" name="Google Shape;227;p15"/>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229" name="Shape 229"/>
        <p:cNvGrpSpPr/>
        <p:nvPr/>
      </p:nvGrpSpPr>
      <p:grpSpPr>
        <a:xfrm>
          <a:off x="0" y="0"/>
          <a:ext cx="0" cy="0"/>
          <a:chOff x="0" y="0"/>
          <a:chExt cx="0" cy="0"/>
        </a:xfrm>
      </p:grpSpPr>
      <p:sp>
        <p:nvSpPr>
          <p:cNvPr id="230" name="Google Shape;230;p16"/>
          <p:cNvSpPr txBox="1"/>
          <p:nvPr>
            <p:ph type="title"/>
          </p:nvPr>
        </p:nvSpPr>
        <p:spPr>
          <a:xfrm>
            <a:off x="5528775" y="1245988"/>
            <a:ext cx="2895300" cy="164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16"/>
          <p:cNvSpPr txBox="1"/>
          <p:nvPr>
            <p:ph idx="1" type="subTitle"/>
          </p:nvPr>
        </p:nvSpPr>
        <p:spPr>
          <a:xfrm>
            <a:off x="5528775" y="2892813"/>
            <a:ext cx="2895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16"/>
          <p:cNvSpPr/>
          <p:nvPr/>
        </p:nvSpPr>
        <p:spPr>
          <a:xfrm>
            <a:off x="3697825" y="-83475"/>
            <a:ext cx="4663425" cy="68477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233" name="Google Shape;233;p16"/>
          <p:cNvSpPr/>
          <p:nvPr/>
        </p:nvSpPr>
        <p:spPr>
          <a:xfrm rot="-515118">
            <a:off x="4572001" y="3723819"/>
            <a:ext cx="5050415" cy="1408469"/>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234" name="Google Shape;234;p16"/>
          <p:cNvGrpSpPr/>
          <p:nvPr/>
        </p:nvGrpSpPr>
        <p:grpSpPr>
          <a:xfrm>
            <a:off x="8016857" y="129714"/>
            <a:ext cx="828096" cy="819364"/>
            <a:chOff x="868400" y="2577125"/>
            <a:chExt cx="339050" cy="335475"/>
          </a:xfrm>
        </p:grpSpPr>
        <p:sp>
          <p:nvSpPr>
            <p:cNvPr id="235" name="Google Shape;235;p16"/>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6"/>
          <p:cNvGrpSpPr/>
          <p:nvPr/>
        </p:nvGrpSpPr>
        <p:grpSpPr>
          <a:xfrm rot="-1542180">
            <a:off x="190163" y="-174095"/>
            <a:ext cx="787773" cy="785749"/>
            <a:chOff x="8379475" y="4279390"/>
            <a:chExt cx="651157" cy="649412"/>
          </a:xfrm>
        </p:grpSpPr>
        <p:sp>
          <p:nvSpPr>
            <p:cNvPr id="238" name="Google Shape;238;p16"/>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41" name="Shape 241"/>
        <p:cNvGrpSpPr/>
        <p:nvPr/>
      </p:nvGrpSpPr>
      <p:grpSpPr>
        <a:xfrm>
          <a:off x="0" y="0"/>
          <a:ext cx="0" cy="0"/>
          <a:chOff x="0" y="0"/>
          <a:chExt cx="0" cy="0"/>
        </a:xfrm>
      </p:grpSpPr>
      <p:sp>
        <p:nvSpPr>
          <p:cNvPr id="242" name="Google Shape;242;p17"/>
          <p:cNvSpPr txBox="1"/>
          <p:nvPr>
            <p:ph type="title"/>
          </p:nvPr>
        </p:nvSpPr>
        <p:spPr>
          <a:xfrm>
            <a:off x="720000" y="1642350"/>
            <a:ext cx="38520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17"/>
          <p:cNvSpPr txBox="1"/>
          <p:nvPr>
            <p:ph idx="1" type="subTitle"/>
          </p:nvPr>
        </p:nvSpPr>
        <p:spPr>
          <a:xfrm>
            <a:off x="720000" y="2215050"/>
            <a:ext cx="38520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17"/>
          <p:cNvSpPr/>
          <p:nvPr/>
        </p:nvSpPr>
        <p:spPr>
          <a:xfrm rot="-4492533">
            <a:off x="8134003" y="-324227"/>
            <a:ext cx="824998" cy="1974974"/>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245" name="Google Shape;245;p17"/>
          <p:cNvSpPr/>
          <p:nvPr/>
        </p:nvSpPr>
        <p:spPr>
          <a:xfrm flipH="1" rot="6203013">
            <a:off x="-1756662" y="2899929"/>
            <a:ext cx="3594247" cy="527644"/>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246" name="Google Shape;246;p17"/>
          <p:cNvGrpSpPr/>
          <p:nvPr/>
        </p:nvGrpSpPr>
        <p:grpSpPr>
          <a:xfrm flipH="1" rot="1333519">
            <a:off x="2418149" y="4237910"/>
            <a:ext cx="787758" cy="785793"/>
            <a:chOff x="8379475" y="4279390"/>
            <a:chExt cx="651157" cy="649412"/>
          </a:xfrm>
        </p:grpSpPr>
        <p:sp>
          <p:nvSpPr>
            <p:cNvPr id="247" name="Google Shape;247;p17"/>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7"/>
          <p:cNvGrpSpPr/>
          <p:nvPr/>
        </p:nvGrpSpPr>
        <p:grpSpPr>
          <a:xfrm rot="-810860">
            <a:off x="2213366" y="62858"/>
            <a:ext cx="584168" cy="389500"/>
            <a:chOff x="184575" y="1130125"/>
            <a:chExt cx="840600" cy="560400"/>
          </a:xfrm>
        </p:grpSpPr>
        <p:sp>
          <p:nvSpPr>
            <p:cNvPr id="251" name="Google Shape;251;p17"/>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7"/>
          <p:cNvGrpSpPr/>
          <p:nvPr/>
        </p:nvGrpSpPr>
        <p:grpSpPr>
          <a:xfrm rot="1670289">
            <a:off x="6802783" y="-319832"/>
            <a:ext cx="1101385" cy="1044518"/>
            <a:chOff x="1459789" y="418508"/>
            <a:chExt cx="587727" cy="557434"/>
          </a:xfrm>
        </p:grpSpPr>
        <p:sp>
          <p:nvSpPr>
            <p:cNvPr id="256" name="Google Shape;256;p17"/>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7"/>
          <p:cNvGrpSpPr/>
          <p:nvPr/>
        </p:nvGrpSpPr>
        <p:grpSpPr>
          <a:xfrm>
            <a:off x="-88022" y="814260"/>
            <a:ext cx="692035" cy="684772"/>
            <a:chOff x="868400" y="2577125"/>
            <a:chExt cx="339050" cy="335475"/>
          </a:xfrm>
        </p:grpSpPr>
        <p:sp>
          <p:nvSpPr>
            <p:cNvPr id="261" name="Google Shape;261;p17"/>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63" name="Shape 263"/>
        <p:cNvGrpSpPr/>
        <p:nvPr/>
      </p:nvGrpSpPr>
      <p:grpSpPr>
        <a:xfrm>
          <a:off x="0" y="0"/>
          <a:ext cx="0" cy="0"/>
          <a:chOff x="0" y="0"/>
          <a:chExt cx="0" cy="0"/>
        </a:xfrm>
      </p:grpSpPr>
      <p:sp>
        <p:nvSpPr>
          <p:cNvPr id="264" name="Google Shape;264;p18"/>
          <p:cNvSpPr/>
          <p:nvPr/>
        </p:nvSpPr>
        <p:spPr>
          <a:xfrm rot="-9275599">
            <a:off x="-15570" y="1274450"/>
            <a:ext cx="824972" cy="1974914"/>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265" name="Google Shape;265;p18"/>
          <p:cNvSpPr/>
          <p:nvPr/>
        </p:nvSpPr>
        <p:spPr>
          <a:xfrm rot="-6203013">
            <a:off x="7009251" y="2196179"/>
            <a:ext cx="3594247" cy="527644"/>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266" name="Google Shape;266;p18"/>
          <p:cNvGrpSpPr/>
          <p:nvPr/>
        </p:nvGrpSpPr>
        <p:grpSpPr>
          <a:xfrm>
            <a:off x="-88030" y="539407"/>
            <a:ext cx="969819" cy="959626"/>
            <a:chOff x="868400" y="2577125"/>
            <a:chExt cx="339050" cy="335475"/>
          </a:xfrm>
        </p:grpSpPr>
        <p:sp>
          <p:nvSpPr>
            <p:cNvPr id="267" name="Google Shape;267;p18"/>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8"/>
          <p:cNvGrpSpPr/>
          <p:nvPr/>
        </p:nvGrpSpPr>
        <p:grpSpPr>
          <a:xfrm flipH="1" rot="1333661">
            <a:off x="7974389" y="3714516"/>
            <a:ext cx="993033" cy="990577"/>
            <a:chOff x="8379475" y="4279390"/>
            <a:chExt cx="651157" cy="649412"/>
          </a:xfrm>
        </p:grpSpPr>
        <p:sp>
          <p:nvSpPr>
            <p:cNvPr id="270" name="Google Shape;270;p18"/>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8"/>
          <p:cNvGrpSpPr/>
          <p:nvPr/>
        </p:nvGrpSpPr>
        <p:grpSpPr>
          <a:xfrm rot="-810821">
            <a:off x="158212" y="3399083"/>
            <a:ext cx="751108" cy="500793"/>
            <a:chOff x="184575" y="1130125"/>
            <a:chExt cx="840600" cy="560400"/>
          </a:xfrm>
        </p:grpSpPr>
        <p:sp>
          <p:nvSpPr>
            <p:cNvPr id="274" name="Google Shape;274;p18"/>
            <p:cNvSpPr/>
            <p:nvPr/>
          </p:nvSpPr>
          <p:spPr>
            <a:xfrm>
              <a:off x="184575" y="1130125"/>
              <a:ext cx="840600" cy="560400"/>
            </a:xfrm>
            <a:prstGeom prst="wedgeRoundRectCallout">
              <a:avLst>
                <a:gd fmla="val -20833" name="adj1"/>
                <a:gd fmla="val 62500" name="adj2"/>
                <a:gd fmla="val 0" name="adj3"/>
              </a:avLst>
            </a:prstGeom>
            <a:solidFill>
              <a:schemeClr val="accen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8"/>
          <p:cNvGrpSpPr/>
          <p:nvPr/>
        </p:nvGrpSpPr>
        <p:grpSpPr>
          <a:xfrm rot="1670289">
            <a:off x="7920208" y="113618"/>
            <a:ext cx="1101385" cy="1044518"/>
            <a:chOff x="1459789" y="418508"/>
            <a:chExt cx="587727" cy="557434"/>
          </a:xfrm>
        </p:grpSpPr>
        <p:sp>
          <p:nvSpPr>
            <p:cNvPr id="279" name="Google Shape;279;p18"/>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4" name="Google Shape;284;p18"/>
          <p:cNvSpPr txBox="1"/>
          <p:nvPr>
            <p:ph idx="2" type="title"/>
          </p:nvPr>
        </p:nvSpPr>
        <p:spPr>
          <a:xfrm>
            <a:off x="1992488" y="3421800"/>
            <a:ext cx="23313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5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5" name="Google Shape;285;p18"/>
          <p:cNvSpPr txBox="1"/>
          <p:nvPr>
            <p:ph idx="3" type="title"/>
          </p:nvPr>
        </p:nvSpPr>
        <p:spPr>
          <a:xfrm>
            <a:off x="4820200" y="3421800"/>
            <a:ext cx="23313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5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18"/>
          <p:cNvSpPr txBox="1"/>
          <p:nvPr>
            <p:ph idx="1" type="subTitle"/>
          </p:nvPr>
        </p:nvSpPr>
        <p:spPr>
          <a:xfrm>
            <a:off x="4820206" y="3980700"/>
            <a:ext cx="2331300" cy="62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7" name="Google Shape;287;p18"/>
          <p:cNvSpPr txBox="1"/>
          <p:nvPr>
            <p:ph idx="4" type="subTitle"/>
          </p:nvPr>
        </p:nvSpPr>
        <p:spPr>
          <a:xfrm>
            <a:off x="1992488" y="3980700"/>
            <a:ext cx="2331300" cy="62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88" name="Shape 288"/>
        <p:cNvGrpSpPr/>
        <p:nvPr/>
      </p:nvGrpSpPr>
      <p:grpSpPr>
        <a:xfrm>
          <a:off x="0" y="0"/>
          <a:ext cx="0" cy="0"/>
          <a:chOff x="0" y="0"/>
          <a:chExt cx="0" cy="0"/>
        </a:xfrm>
      </p:grpSpPr>
      <p:sp>
        <p:nvSpPr>
          <p:cNvPr id="289" name="Google Shape;289;p19"/>
          <p:cNvSpPr/>
          <p:nvPr/>
        </p:nvSpPr>
        <p:spPr>
          <a:xfrm rot="-4270720">
            <a:off x="-1185428" y="1558012"/>
            <a:ext cx="2886652" cy="42387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290" name="Google Shape;290;p19"/>
          <p:cNvSpPr/>
          <p:nvPr/>
        </p:nvSpPr>
        <p:spPr>
          <a:xfrm rot="-707654">
            <a:off x="6315470" y="4334954"/>
            <a:ext cx="3600494" cy="1004112"/>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291" name="Google Shape;291;p19"/>
          <p:cNvGrpSpPr/>
          <p:nvPr/>
        </p:nvGrpSpPr>
        <p:grpSpPr>
          <a:xfrm rot="729814">
            <a:off x="6236868" y="-243110"/>
            <a:ext cx="787743" cy="785760"/>
            <a:chOff x="8379475" y="4279390"/>
            <a:chExt cx="651157" cy="649412"/>
          </a:xfrm>
        </p:grpSpPr>
        <p:sp>
          <p:nvSpPr>
            <p:cNvPr id="292" name="Google Shape;292;p19"/>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9"/>
          <p:cNvGrpSpPr/>
          <p:nvPr/>
        </p:nvGrpSpPr>
        <p:grpSpPr>
          <a:xfrm rot="-810860">
            <a:off x="1497278" y="12408"/>
            <a:ext cx="584168" cy="389500"/>
            <a:chOff x="184575" y="1130125"/>
            <a:chExt cx="840600" cy="560400"/>
          </a:xfrm>
        </p:grpSpPr>
        <p:sp>
          <p:nvSpPr>
            <p:cNvPr id="296" name="Google Shape;296;p19"/>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9"/>
          <p:cNvGrpSpPr/>
          <p:nvPr/>
        </p:nvGrpSpPr>
        <p:grpSpPr>
          <a:xfrm>
            <a:off x="231916" y="197010"/>
            <a:ext cx="692035" cy="684772"/>
            <a:chOff x="868400" y="2577125"/>
            <a:chExt cx="339050" cy="335475"/>
          </a:xfrm>
        </p:grpSpPr>
        <p:sp>
          <p:nvSpPr>
            <p:cNvPr id="301" name="Google Shape;301;p19"/>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9"/>
          <p:cNvSpPr/>
          <p:nvPr/>
        </p:nvSpPr>
        <p:spPr>
          <a:xfrm rot="-2305576">
            <a:off x="8495563" y="910925"/>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304" name="Google Shape;304;p19"/>
          <p:cNvGrpSpPr/>
          <p:nvPr/>
        </p:nvGrpSpPr>
        <p:grpSpPr>
          <a:xfrm rot="1670289">
            <a:off x="7764758" y="146268"/>
            <a:ext cx="1101385" cy="1044518"/>
            <a:chOff x="1459789" y="418508"/>
            <a:chExt cx="587727" cy="557434"/>
          </a:xfrm>
        </p:grpSpPr>
        <p:sp>
          <p:nvSpPr>
            <p:cNvPr id="305" name="Google Shape;305;p19"/>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19"/>
          <p:cNvSpPr txBox="1"/>
          <p:nvPr>
            <p:ph idx="1" type="body"/>
          </p:nvPr>
        </p:nvSpPr>
        <p:spPr>
          <a:xfrm>
            <a:off x="726825" y="2748875"/>
            <a:ext cx="3718800" cy="18834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10" name="Google Shape;310;p19"/>
          <p:cNvSpPr txBox="1"/>
          <p:nvPr>
            <p:ph idx="2" type="body"/>
          </p:nvPr>
        </p:nvSpPr>
        <p:spPr>
          <a:xfrm>
            <a:off x="4711977" y="1533450"/>
            <a:ext cx="3718800" cy="30987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Char char="●"/>
              <a:defRPr sz="2500">
                <a:solidFill>
                  <a:schemeClr val="accent2"/>
                </a:solidFill>
                <a:latin typeface="Bebas Neue"/>
                <a:ea typeface="Bebas Neue"/>
                <a:cs typeface="Bebas Neue"/>
                <a:sym typeface="Bebas Neue"/>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11" name="Google Shape;311;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12" name="Shape 312"/>
        <p:cNvGrpSpPr/>
        <p:nvPr/>
      </p:nvGrpSpPr>
      <p:grpSpPr>
        <a:xfrm>
          <a:off x="0" y="0"/>
          <a:ext cx="0" cy="0"/>
          <a:chOff x="0" y="0"/>
          <a:chExt cx="0" cy="0"/>
        </a:xfrm>
      </p:grpSpPr>
      <p:sp>
        <p:nvSpPr>
          <p:cNvPr id="313" name="Google Shape;313;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4" name="Google Shape;314;p20"/>
          <p:cNvSpPr txBox="1"/>
          <p:nvPr>
            <p:ph idx="2" type="title"/>
          </p:nvPr>
        </p:nvSpPr>
        <p:spPr>
          <a:xfrm>
            <a:off x="720000" y="2747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15" name="Google Shape;315;p20"/>
          <p:cNvSpPr txBox="1"/>
          <p:nvPr>
            <p:ph idx="1" type="subTitle"/>
          </p:nvPr>
        </p:nvSpPr>
        <p:spPr>
          <a:xfrm>
            <a:off x="720000" y="3275150"/>
            <a:ext cx="2305500" cy="85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 name="Google Shape;316;p20"/>
          <p:cNvSpPr txBox="1"/>
          <p:nvPr>
            <p:ph idx="3" type="title"/>
          </p:nvPr>
        </p:nvSpPr>
        <p:spPr>
          <a:xfrm>
            <a:off x="3419218" y="2747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17" name="Google Shape;317;p20"/>
          <p:cNvSpPr txBox="1"/>
          <p:nvPr>
            <p:ph idx="4" type="subTitle"/>
          </p:nvPr>
        </p:nvSpPr>
        <p:spPr>
          <a:xfrm>
            <a:off x="3419221" y="3275150"/>
            <a:ext cx="2305500" cy="85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20"/>
          <p:cNvSpPr txBox="1"/>
          <p:nvPr>
            <p:ph idx="5" type="title"/>
          </p:nvPr>
        </p:nvSpPr>
        <p:spPr>
          <a:xfrm>
            <a:off x="6118444" y="27474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19" name="Google Shape;319;p20"/>
          <p:cNvSpPr txBox="1"/>
          <p:nvPr>
            <p:ph idx="6" type="subTitle"/>
          </p:nvPr>
        </p:nvSpPr>
        <p:spPr>
          <a:xfrm>
            <a:off x="6118449" y="3275150"/>
            <a:ext cx="2305500" cy="85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 name="Google Shape;320;p20"/>
          <p:cNvSpPr/>
          <p:nvPr/>
        </p:nvSpPr>
        <p:spPr>
          <a:xfrm flipH="1" rot="-4707026">
            <a:off x="-2031291" y="2170796"/>
            <a:ext cx="4395201" cy="645322"/>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321" name="Google Shape;321;p20"/>
          <p:cNvSpPr/>
          <p:nvPr/>
        </p:nvSpPr>
        <p:spPr>
          <a:xfrm rot="10800000">
            <a:off x="5282295" y="4574079"/>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322" name="Google Shape;322;p20"/>
          <p:cNvGrpSpPr/>
          <p:nvPr/>
        </p:nvGrpSpPr>
        <p:grpSpPr>
          <a:xfrm rot="729814">
            <a:off x="-296957" y="4211215"/>
            <a:ext cx="787743" cy="785760"/>
            <a:chOff x="8379475" y="4279390"/>
            <a:chExt cx="651157" cy="649412"/>
          </a:xfrm>
        </p:grpSpPr>
        <p:sp>
          <p:nvSpPr>
            <p:cNvPr id="323" name="Google Shape;323;p20"/>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0"/>
          <p:cNvGrpSpPr/>
          <p:nvPr/>
        </p:nvGrpSpPr>
        <p:grpSpPr>
          <a:xfrm rot="-810860">
            <a:off x="127803" y="248558"/>
            <a:ext cx="584168" cy="389500"/>
            <a:chOff x="184575" y="1130125"/>
            <a:chExt cx="840600" cy="560400"/>
          </a:xfrm>
        </p:grpSpPr>
        <p:sp>
          <p:nvSpPr>
            <p:cNvPr id="327" name="Google Shape;327;p20"/>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0"/>
          <p:cNvSpPr/>
          <p:nvPr/>
        </p:nvSpPr>
        <p:spPr>
          <a:xfrm rot="-2305576">
            <a:off x="8495563" y="429900"/>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332" name="Google Shape;332;p20"/>
          <p:cNvGrpSpPr/>
          <p:nvPr/>
        </p:nvGrpSpPr>
        <p:grpSpPr>
          <a:xfrm rot="1670289">
            <a:off x="8357396" y="4081843"/>
            <a:ext cx="1101385" cy="1044518"/>
            <a:chOff x="1459789" y="418508"/>
            <a:chExt cx="587727" cy="557434"/>
          </a:xfrm>
        </p:grpSpPr>
        <p:sp>
          <p:nvSpPr>
            <p:cNvPr id="333" name="Google Shape;333;p20"/>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0"/>
          <p:cNvGrpSpPr/>
          <p:nvPr/>
        </p:nvGrpSpPr>
        <p:grpSpPr>
          <a:xfrm>
            <a:off x="8028691" y="-163002"/>
            <a:ext cx="692035" cy="684772"/>
            <a:chOff x="868400" y="2577125"/>
            <a:chExt cx="339050" cy="335475"/>
          </a:xfrm>
        </p:grpSpPr>
        <p:sp>
          <p:nvSpPr>
            <p:cNvPr id="338" name="Google Shape;338;p20"/>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503663"/>
            <a:ext cx="368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2180800" y="1324738"/>
            <a:ext cx="914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720000" y="3345463"/>
            <a:ext cx="36819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 name="Google Shape;15;p3"/>
          <p:cNvGrpSpPr/>
          <p:nvPr/>
        </p:nvGrpSpPr>
        <p:grpSpPr>
          <a:xfrm rot="-1119846">
            <a:off x="-264053" y="973249"/>
            <a:ext cx="1101370" cy="1044531"/>
            <a:chOff x="1459789" y="418508"/>
            <a:chExt cx="587727" cy="557434"/>
          </a:xfrm>
        </p:grpSpPr>
        <p:sp>
          <p:nvSpPr>
            <p:cNvPr id="16" name="Google Shape;16;p3"/>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3"/>
          <p:cNvSpPr/>
          <p:nvPr/>
        </p:nvSpPr>
        <p:spPr>
          <a:xfrm>
            <a:off x="8601493" y="1885775"/>
            <a:ext cx="825050" cy="197510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21" name="Google Shape;21;p3"/>
          <p:cNvSpPr/>
          <p:nvPr/>
        </p:nvSpPr>
        <p:spPr>
          <a:xfrm rot="8699549">
            <a:off x="-173811" y="3319294"/>
            <a:ext cx="825073" cy="1975156"/>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0" name="Shape 340"/>
        <p:cNvGrpSpPr/>
        <p:nvPr/>
      </p:nvGrpSpPr>
      <p:grpSpPr>
        <a:xfrm>
          <a:off x="0" y="0"/>
          <a:ext cx="0" cy="0"/>
          <a:chOff x="0" y="0"/>
          <a:chExt cx="0" cy="0"/>
        </a:xfrm>
      </p:grpSpPr>
      <p:sp>
        <p:nvSpPr>
          <p:cNvPr id="341" name="Google Shape;341;p21"/>
          <p:cNvSpPr/>
          <p:nvPr/>
        </p:nvSpPr>
        <p:spPr>
          <a:xfrm flipH="1" rot="1053587">
            <a:off x="8357593" y="3386460"/>
            <a:ext cx="825048" cy="1975095"/>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342" name="Google Shape;342;p21"/>
          <p:cNvSpPr/>
          <p:nvPr/>
        </p:nvSpPr>
        <p:spPr>
          <a:xfrm rot="-8877199">
            <a:off x="845083" y="-878174"/>
            <a:ext cx="825034" cy="1975063"/>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343" name="Google Shape;343;p21"/>
          <p:cNvSpPr/>
          <p:nvPr/>
        </p:nvSpPr>
        <p:spPr>
          <a:xfrm rot="-2305576">
            <a:off x="8456188" y="753350"/>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344" name="Google Shape;344;p21"/>
          <p:cNvGrpSpPr/>
          <p:nvPr/>
        </p:nvGrpSpPr>
        <p:grpSpPr>
          <a:xfrm rot="-1119846">
            <a:off x="138147" y="286874"/>
            <a:ext cx="1101370" cy="1044531"/>
            <a:chOff x="1459789" y="418508"/>
            <a:chExt cx="587727" cy="557434"/>
          </a:xfrm>
        </p:grpSpPr>
        <p:sp>
          <p:nvSpPr>
            <p:cNvPr id="345" name="Google Shape;345;p21"/>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1"/>
          <p:cNvGrpSpPr/>
          <p:nvPr/>
        </p:nvGrpSpPr>
        <p:grpSpPr>
          <a:xfrm rot="-810670">
            <a:off x="8164667" y="365499"/>
            <a:ext cx="776431" cy="517730"/>
            <a:chOff x="184575" y="1130125"/>
            <a:chExt cx="840600" cy="560400"/>
          </a:xfrm>
        </p:grpSpPr>
        <p:sp>
          <p:nvSpPr>
            <p:cNvPr id="350" name="Google Shape;350;p21"/>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1"/>
          <p:cNvGrpSpPr/>
          <p:nvPr/>
        </p:nvGrpSpPr>
        <p:grpSpPr>
          <a:xfrm>
            <a:off x="8300841" y="2964948"/>
            <a:ext cx="692035" cy="684772"/>
            <a:chOff x="868400" y="2577125"/>
            <a:chExt cx="339050" cy="335475"/>
          </a:xfrm>
        </p:grpSpPr>
        <p:sp>
          <p:nvSpPr>
            <p:cNvPr id="355" name="Google Shape;355;p21"/>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1"/>
          <p:cNvSpPr/>
          <p:nvPr/>
        </p:nvSpPr>
        <p:spPr>
          <a:xfrm flipH="1" rot="4270687">
            <a:off x="-794675" y="3846129"/>
            <a:ext cx="2445706" cy="359061"/>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358" name="Google Shape;358;p21"/>
          <p:cNvGrpSpPr/>
          <p:nvPr/>
        </p:nvGrpSpPr>
        <p:grpSpPr>
          <a:xfrm rot="729814">
            <a:off x="-62357" y="2756265"/>
            <a:ext cx="787743" cy="785760"/>
            <a:chOff x="8379475" y="4279390"/>
            <a:chExt cx="651157" cy="649412"/>
          </a:xfrm>
        </p:grpSpPr>
        <p:sp>
          <p:nvSpPr>
            <p:cNvPr id="359" name="Google Shape;359;p21"/>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 name="Google Shape;363;p21"/>
          <p:cNvSpPr txBox="1"/>
          <p:nvPr>
            <p:ph idx="2" type="title"/>
          </p:nvPr>
        </p:nvSpPr>
        <p:spPr>
          <a:xfrm>
            <a:off x="1765670" y="1783025"/>
            <a:ext cx="2529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64" name="Google Shape;364;p21"/>
          <p:cNvSpPr txBox="1"/>
          <p:nvPr>
            <p:ph idx="1" type="subTitle"/>
          </p:nvPr>
        </p:nvSpPr>
        <p:spPr>
          <a:xfrm>
            <a:off x="1765670" y="2310725"/>
            <a:ext cx="2529600" cy="4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5" name="Google Shape;365;p21"/>
          <p:cNvSpPr txBox="1"/>
          <p:nvPr>
            <p:ph idx="3" type="title"/>
          </p:nvPr>
        </p:nvSpPr>
        <p:spPr>
          <a:xfrm>
            <a:off x="4848730" y="1783025"/>
            <a:ext cx="2529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66" name="Google Shape;366;p21"/>
          <p:cNvSpPr txBox="1"/>
          <p:nvPr>
            <p:ph idx="4" type="subTitle"/>
          </p:nvPr>
        </p:nvSpPr>
        <p:spPr>
          <a:xfrm>
            <a:off x="4848721" y="2310725"/>
            <a:ext cx="2529600" cy="4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7" name="Google Shape;367;p21"/>
          <p:cNvSpPr txBox="1"/>
          <p:nvPr>
            <p:ph idx="5" type="title"/>
          </p:nvPr>
        </p:nvSpPr>
        <p:spPr>
          <a:xfrm>
            <a:off x="1765670" y="3616200"/>
            <a:ext cx="2529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68" name="Google Shape;368;p21"/>
          <p:cNvSpPr txBox="1"/>
          <p:nvPr>
            <p:ph idx="6" type="subTitle"/>
          </p:nvPr>
        </p:nvSpPr>
        <p:spPr>
          <a:xfrm>
            <a:off x="1765670" y="4143900"/>
            <a:ext cx="2529600" cy="4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9" name="Google Shape;369;p21"/>
          <p:cNvSpPr txBox="1"/>
          <p:nvPr>
            <p:ph idx="7" type="title"/>
          </p:nvPr>
        </p:nvSpPr>
        <p:spPr>
          <a:xfrm>
            <a:off x="4848730" y="3616200"/>
            <a:ext cx="2529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70" name="Google Shape;370;p21"/>
          <p:cNvSpPr txBox="1"/>
          <p:nvPr>
            <p:ph idx="8" type="subTitle"/>
          </p:nvPr>
        </p:nvSpPr>
        <p:spPr>
          <a:xfrm>
            <a:off x="4848720" y="4143900"/>
            <a:ext cx="2529600" cy="4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71" name="Shape 371"/>
        <p:cNvGrpSpPr/>
        <p:nvPr/>
      </p:nvGrpSpPr>
      <p:grpSpPr>
        <a:xfrm>
          <a:off x="0" y="0"/>
          <a:ext cx="0" cy="0"/>
          <a:chOff x="0" y="0"/>
          <a:chExt cx="0" cy="0"/>
        </a:xfrm>
      </p:grpSpPr>
      <p:sp>
        <p:nvSpPr>
          <p:cNvPr id="372" name="Google Shape;372;p22"/>
          <p:cNvSpPr/>
          <p:nvPr/>
        </p:nvSpPr>
        <p:spPr>
          <a:xfrm rot="-2305576">
            <a:off x="8573763" y="433050"/>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373" name="Google Shape;373;p22"/>
          <p:cNvSpPr/>
          <p:nvPr/>
        </p:nvSpPr>
        <p:spPr>
          <a:xfrm rot="-4531211">
            <a:off x="-1267136" y="1707995"/>
            <a:ext cx="3594009" cy="527659"/>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374" name="Google Shape;374;p22"/>
          <p:cNvGrpSpPr/>
          <p:nvPr/>
        </p:nvGrpSpPr>
        <p:grpSpPr>
          <a:xfrm flipH="1" rot="-729814">
            <a:off x="7754480" y="4475090"/>
            <a:ext cx="787743" cy="785760"/>
            <a:chOff x="8379475" y="4279390"/>
            <a:chExt cx="651157" cy="649412"/>
          </a:xfrm>
        </p:grpSpPr>
        <p:sp>
          <p:nvSpPr>
            <p:cNvPr id="375" name="Google Shape;375;p22"/>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2"/>
          <p:cNvGrpSpPr/>
          <p:nvPr/>
        </p:nvGrpSpPr>
        <p:grpSpPr>
          <a:xfrm rot="-810860">
            <a:off x="941941" y="-61817"/>
            <a:ext cx="584168" cy="389500"/>
            <a:chOff x="184575" y="1130125"/>
            <a:chExt cx="840600" cy="560400"/>
          </a:xfrm>
        </p:grpSpPr>
        <p:sp>
          <p:nvSpPr>
            <p:cNvPr id="379" name="Google Shape;379;p22"/>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2"/>
          <p:cNvGrpSpPr/>
          <p:nvPr/>
        </p:nvGrpSpPr>
        <p:grpSpPr>
          <a:xfrm rot="1670289">
            <a:off x="8016408" y="-223507"/>
            <a:ext cx="1101385" cy="1044518"/>
            <a:chOff x="1459789" y="418508"/>
            <a:chExt cx="587727" cy="557434"/>
          </a:xfrm>
        </p:grpSpPr>
        <p:sp>
          <p:nvSpPr>
            <p:cNvPr id="384" name="Google Shape;384;p22"/>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2"/>
          <p:cNvGrpSpPr/>
          <p:nvPr/>
        </p:nvGrpSpPr>
        <p:grpSpPr>
          <a:xfrm flipH="1" rot="810772">
            <a:off x="152675" y="4482095"/>
            <a:ext cx="754391" cy="503036"/>
            <a:chOff x="184575" y="1130125"/>
            <a:chExt cx="840600" cy="560400"/>
          </a:xfrm>
        </p:grpSpPr>
        <p:sp>
          <p:nvSpPr>
            <p:cNvPr id="389" name="Google Shape;389;p22"/>
            <p:cNvSpPr/>
            <p:nvPr/>
          </p:nvSpPr>
          <p:spPr>
            <a:xfrm>
              <a:off x="184575" y="1130125"/>
              <a:ext cx="840600" cy="560400"/>
            </a:xfrm>
            <a:prstGeom prst="wedgeRoundRectCallout">
              <a:avLst>
                <a:gd fmla="val -20833" name="adj1"/>
                <a:gd fmla="val 62500" name="adj2"/>
                <a:gd fmla="val 0" name="adj3"/>
              </a:avLst>
            </a:prstGeom>
            <a:solidFill>
              <a:schemeClr val="accen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4" name="Google Shape;394;p22"/>
          <p:cNvSpPr txBox="1"/>
          <p:nvPr>
            <p:ph idx="2" type="title"/>
          </p:nvPr>
        </p:nvSpPr>
        <p:spPr>
          <a:xfrm>
            <a:off x="2680552" y="2940475"/>
            <a:ext cx="1822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95" name="Google Shape;395;p22"/>
          <p:cNvSpPr txBox="1"/>
          <p:nvPr>
            <p:ph idx="1" type="subTitle"/>
          </p:nvPr>
        </p:nvSpPr>
        <p:spPr>
          <a:xfrm>
            <a:off x="2680552" y="3468175"/>
            <a:ext cx="1822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6" name="Google Shape;396;p22"/>
          <p:cNvSpPr txBox="1"/>
          <p:nvPr>
            <p:ph idx="3" type="title"/>
          </p:nvPr>
        </p:nvSpPr>
        <p:spPr>
          <a:xfrm>
            <a:off x="6601691" y="2940475"/>
            <a:ext cx="1822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97" name="Google Shape;397;p22"/>
          <p:cNvSpPr txBox="1"/>
          <p:nvPr>
            <p:ph idx="4" type="subTitle"/>
          </p:nvPr>
        </p:nvSpPr>
        <p:spPr>
          <a:xfrm>
            <a:off x="6601687" y="3468175"/>
            <a:ext cx="1822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2"/>
          <p:cNvSpPr txBox="1"/>
          <p:nvPr>
            <p:ph idx="5" type="title"/>
          </p:nvPr>
        </p:nvSpPr>
        <p:spPr>
          <a:xfrm>
            <a:off x="720000" y="2940475"/>
            <a:ext cx="1822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399" name="Google Shape;399;p22"/>
          <p:cNvSpPr txBox="1"/>
          <p:nvPr>
            <p:ph idx="6" type="subTitle"/>
          </p:nvPr>
        </p:nvSpPr>
        <p:spPr>
          <a:xfrm>
            <a:off x="720000" y="3468175"/>
            <a:ext cx="1822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0" name="Google Shape;400;p22"/>
          <p:cNvSpPr txBox="1"/>
          <p:nvPr>
            <p:ph idx="7" type="title"/>
          </p:nvPr>
        </p:nvSpPr>
        <p:spPr>
          <a:xfrm>
            <a:off x="4641097" y="2940475"/>
            <a:ext cx="1822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01" name="Google Shape;401;p22"/>
          <p:cNvSpPr txBox="1"/>
          <p:nvPr>
            <p:ph idx="8" type="subTitle"/>
          </p:nvPr>
        </p:nvSpPr>
        <p:spPr>
          <a:xfrm>
            <a:off x="4641091" y="3468175"/>
            <a:ext cx="1822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2" name="Shape 402"/>
        <p:cNvGrpSpPr/>
        <p:nvPr/>
      </p:nvGrpSpPr>
      <p:grpSpPr>
        <a:xfrm>
          <a:off x="0" y="0"/>
          <a:ext cx="0" cy="0"/>
          <a:chOff x="0" y="0"/>
          <a:chExt cx="0" cy="0"/>
        </a:xfrm>
      </p:grpSpPr>
      <p:sp>
        <p:nvSpPr>
          <p:cNvPr id="403" name="Google Shape;403;p23"/>
          <p:cNvSpPr/>
          <p:nvPr/>
        </p:nvSpPr>
        <p:spPr>
          <a:xfrm flipH="1" rot="3739765">
            <a:off x="1260057" y="-707770"/>
            <a:ext cx="785986" cy="188131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404" name="Google Shape;404;p23"/>
          <p:cNvSpPr/>
          <p:nvPr/>
        </p:nvSpPr>
        <p:spPr>
          <a:xfrm rot="-3306291">
            <a:off x="8385751" y="402079"/>
            <a:ext cx="539672" cy="129193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405" name="Google Shape;405;p23"/>
          <p:cNvSpPr/>
          <p:nvPr/>
        </p:nvSpPr>
        <p:spPr>
          <a:xfrm rot="-5065594">
            <a:off x="-580910" y="2593189"/>
            <a:ext cx="2112726" cy="310232"/>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406" name="Google Shape;406;p23"/>
          <p:cNvGrpSpPr/>
          <p:nvPr/>
        </p:nvGrpSpPr>
        <p:grpSpPr>
          <a:xfrm rot="-2310757">
            <a:off x="8504455" y="1626171"/>
            <a:ext cx="787742" cy="785773"/>
            <a:chOff x="8379475" y="4279390"/>
            <a:chExt cx="651157" cy="649412"/>
          </a:xfrm>
        </p:grpSpPr>
        <p:sp>
          <p:nvSpPr>
            <p:cNvPr id="407" name="Google Shape;407;p23"/>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3"/>
          <p:cNvGrpSpPr/>
          <p:nvPr/>
        </p:nvGrpSpPr>
        <p:grpSpPr>
          <a:xfrm rot="-810860">
            <a:off x="188603" y="1682808"/>
            <a:ext cx="584168" cy="389500"/>
            <a:chOff x="184575" y="1130125"/>
            <a:chExt cx="840600" cy="560400"/>
          </a:xfrm>
        </p:grpSpPr>
        <p:sp>
          <p:nvSpPr>
            <p:cNvPr id="411" name="Google Shape;411;p23"/>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3"/>
          <p:cNvGrpSpPr/>
          <p:nvPr/>
        </p:nvGrpSpPr>
        <p:grpSpPr>
          <a:xfrm>
            <a:off x="409141" y="161885"/>
            <a:ext cx="692035" cy="684772"/>
            <a:chOff x="868400" y="2577125"/>
            <a:chExt cx="339050" cy="335475"/>
          </a:xfrm>
        </p:grpSpPr>
        <p:sp>
          <p:nvSpPr>
            <p:cNvPr id="416" name="Google Shape;416;p23"/>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3"/>
          <p:cNvGrpSpPr/>
          <p:nvPr/>
        </p:nvGrpSpPr>
        <p:grpSpPr>
          <a:xfrm rot="1670289">
            <a:off x="7817521" y="63618"/>
            <a:ext cx="1101385" cy="1044518"/>
            <a:chOff x="1459789" y="418508"/>
            <a:chExt cx="587727" cy="557434"/>
          </a:xfrm>
        </p:grpSpPr>
        <p:sp>
          <p:nvSpPr>
            <p:cNvPr id="419" name="Google Shape;419;p23"/>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3"/>
          <p:cNvGrpSpPr/>
          <p:nvPr/>
        </p:nvGrpSpPr>
        <p:grpSpPr>
          <a:xfrm rot="-2310948">
            <a:off x="46815" y="3409130"/>
            <a:ext cx="635231" cy="633631"/>
            <a:chOff x="8379475" y="4279390"/>
            <a:chExt cx="651157" cy="649412"/>
          </a:xfrm>
        </p:grpSpPr>
        <p:sp>
          <p:nvSpPr>
            <p:cNvPr id="424" name="Google Shape;424;p23"/>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3"/>
          <p:cNvGrpSpPr/>
          <p:nvPr/>
        </p:nvGrpSpPr>
        <p:grpSpPr>
          <a:xfrm rot="1354566">
            <a:off x="8606188" y="3490016"/>
            <a:ext cx="584178" cy="389526"/>
            <a:chOff x="184575" y="1130125"/>
            <a:chExt cx="840600" cy="560400"/>
          </a:xfrm>
        </p:grpSpPr>
        <p:sp>
          <p:nvSpPr>
            <p:cNvPr id="428" name="Google Shape;428;p23"/>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3"/>
          <p:cNvSpPr/>
          <p:nvPr/>
        </p:nvSpPr>
        <p:spPr>
          <a:xfrm rot="4724447">
            <a:off x="4500811" y="4026753"/>
            <a:ext cx="785971" cy="1881355"/>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433" name="Google Shape;433;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4" name="Google Shape;434;p23"/>
          <p:cNvSpPr txBox="1"/>
          <p:nvPr>
            <p:ph idx="2" type="title"/>
          </p:nvPr>
        </p:nvSpPr>
        <p:spPr>
          <a:xfrm>
            <a:off x="1101175"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35" name="Google Shape;435;p23"/>
          <p:cNvSpPr txBox="1"/>
          <p:nvPr>
            <p:ph idx="1" type="subTitle"/>
          </p:nvPr>
        </p:nvSpPr>
        <p:spPr>
          <a:xfrm>
            <a:off x="110117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6" name="Google Shape;436;p23"/>
          <p:cNvSpPr txBox="1"/>
          <p:nvPr>
            <p:ph idx="3"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37" name="Google Shape;437;p23"/>
          <p:cNvSpPr txBox="1"/>
          <p:nvPr>
            <p:ph idx="4" type="subTitle"/>
          </p:nvPr>
        </p:nvSpPr>
        <p:spPr>
          <a:xfrm>
            <a:off x="3579000"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23"/>
          <p:cNvSpPr txBox="1"/>
          <p:nvPr>
            <p:ph idx="5" type="title"/>
          </p:nvPr>
        </p:nvSpPr>
        <p:spPr>
          <a:xfrm>
            <a:off x="1101175"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39" name="Google Shape;439;p23"/>
          <p:cNvSpPr txBox="1"/>
          <p:nvPr>
            <p:ph idx="6" type="subTitle"/>
          </p:nvPr>
        </p:nvSpPr>
        <p:spPr>
          <a:xfrm>
            <a:off x="1101175" y="36439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0" name="Google Shape;440;p23"/>
          <p:cNvSpPr txBox="1"/>
          <p:nvPr>
            <p:ph idx="7" type="title"/>
          </p:nvPr>
        </p:nvSpPr>
        <p:spPr>
          <a:xfrm>
            <a:off x="3578948"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41" name="Google Shape;441;p23"/>
          <p:cNvSpPr txBox="1"/>
          <p:nvPr>
            <p:ph idx="8" type="subTitle"/>
          </p:nvPr>
        </p:nvSpPr>
        <p:spPr>
          <a:xfrm>
            <a:off x="3578947" y="36439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2" name="Google Shape;442;p23"/>
          <p:cNvSpPr txBox="1"/>
          <p:nvPr>
            <p:ph idx="9" type="title"/>
          </p:nvPr>
        </p:nvSpPr>
        <p:spPr>
          <a:xfrm>
            <a:off x="6056727"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43" name="Google Shape;443;p23"/>
          <p:cNvSpPr txBox="1"/>
          <p:nvPr>
            <p:ph idx="13" type="subTitle"/>
          </p:nvPr>
        </p:nvSpPr>
        <p:spPr>
          <a:xfrm>
            <a:off x="605672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4" name="Google Shape;444;p23"/>
          <p:cNvSpPr txBox="1"/>
          <p:nvPr>
            <p:ph idx="14" type="title"/>
          </p:nvPr>
        </p:nvSpPr>
        <p:spPr>
          <a:xfrm>
            <a:off x="6056727"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500"/>
              <a:buNone/>
              <a:defRPr sz="2500">
                <a:solidFill>
                  <a:schemeClr val="accent2"/>
                </a:solidFill>
              </a:defRPr>
            </a:lvl1pPr>
            <a:lvl2pPr lvl="1" rtl="0" algn="ctr">
              <a:spcBef>
                <a:spcPts val="0"/>
              </a:spcBef>
              <a:spcAft>
                <a:spcPts val="0"/>
              </a:spcAft>
              <a:buClr>
                <a:schemeClr val="accent2"/>
              </a:buClr>
              <a:buSzPts val="2500"/>
              <a:buNone/>
              <a:defRPr sz="2500">
                <a:solidFill>
                  <a:schemeClr val="accent2"/>
                </a:solidFill>
              </a:defRPr>
            </a:lvl2pPr>
            <a:lvl3pPr lvl="2" rtl="0" algn="ctr">
              <a:spcBef>
                <a:spcPts val="0"/>
              </a:spcBef>
              <a:spcAft>
                <a:spcPts val="0"/>
              </a:spcAft>
              <a:buClr>
                <a:schemeClr val="accent2"/>
              </a:buClr>
              <a:buSzPts val="2500"/>
              <a:buNone/>
              <a:defRPr sz="2500">
                <a:solidFill>
                  <a:schemeClr val="accent2"/>
                </a:solidFill>
              </a:defRPr>
            </a:lvl3pPr>
            <a:lvl4pPr lvl="3" rtl="0" algn="ctr">
              <a:spcBef>
                <a:spcPts val="0"/>
              </a:spcBef>
              <a:spcAft>
                <a:spcPts val="0"/>
              </a:spcAft>
              <a:buClr>
                <a:schemeClr val="accent2"/>
              </a:buClr>
              <a:buSzPts val="2500"/>
              <a:buNone/>
              <a:defRPr sz="2500">
                <a:solidFill>
                  <a:schemeClr val="accent2"/>
                </a:solidFill>
              </a:defRPr>
            </a:lvl4pPr>
            <a:lvl5pPr lvl="4" rtl="0" algn="ctr">
              <a:spcBef>
                <a:spcPts val="0"/>
              </a:spcBef>
              <a:spcAft>
                <a:spcPts val="0"/>
              </a:spcAft>
              <a:buClr>
                <a:schemeClr val="accent2"/>
              </a:buClr>
              <a:buSzPts val="2500"/>
              <a:buNone/>
              <a:defRPr sz="2500">
                <a:solidFill>
                  <a:schemeClr val="accent2"/>
                </a:solidFill>
              </a:defRPr>
            </a:lvl5pPr>
            <a:lvl6pPr lvl="5" rtl="0" algn="ctr">
              <a:spcBef>
                <a:spcPts val="0"/>
              </a:spcBef>
              <a:spcAft>
                <a:spcPts val="0"/>
              </a:spcAft>
              <a:buClr>
                <a:schemeClr val="accent2"/>
              </a:buClr>
              <a:buSzPts val="2500"/>
              <a:buNone/>
              <a:defRPr sz="2500">
                <a:solidFill>
                  <a:schemeClr val="accent2"/>
                </a:solidFill>
              </a:defRPr>
            </a:lvl6pPr>
            <a:lvl7pPr lvl="6" rtl="0" algn="ctr">
              <a:spcBef>
                <a:spcPts val="0"/>
              </a:spcBef>
              <a:spcAft>
                <a:spcPts val="0"/>
              </a:spcAft>
              <a:buClr>
                <a:schemeClr val="accent2"/>
              </a:buClr>
              <a:buSzPts val="2500"/>
              <a:buNone/>
              <a:defRPr sz="2500">
                <a:solidFill>
                  <a:schemeClr val="accent2"/>
                </a:solidFill>
              </a:defRPr>
            </a:lvl7pPr>
            <a:lvl8pPr lvl="7" rtl="0" algn="ctr">
              <a:spcBef>
                <a:spcPts val="0"/>
              </a:spcBef>
              <a:spcAft>
                <a:spcPts val="0"/>
              </a:spcAft>
              <a:buClr>
                <a:schemeClr val="accent2"/>
              </a:buClr>
              <a:buSzPts val="2500"/>
              <a:buNone/>
              <a:defRPr sz="2500">
                <a:solidFill>
                  <a:schemeClr val="accent2"/>
                </a:solidFill>
              </a:defRPr>
            </a:lvl8pPr>
            <a:lvl9pPr lvl="8" rtl="0" algn="ctr">
              <a:spcBef>
                <a:spcPts val="0"/>
              </a:spcBef>
              <a:spcAft>
                <a:spcPts val="0"/>
              </a:spcAft>
              <a:buClr>
                <a:schemeClr val="accent2"/>
              </a:buClr>
              <a:buSzPts val="2500"/>
              <a:buNone/>
              <a:defRPr sz="2500">
                <a:solidFill>
                  <a:schemeClr val="accent2"/>
                </a:solidFill>
              </a:defRPr>
            </a:lvl9pPr>
          </a:lstStyle>
          <a:p/>
        </p:txBody>
      </p:sp>
      <p:sp>
        <p:nvSpPr>
          <p:cNvPr id="445" name="Google Shape;445;p23"/>
          <p:cNvSpPr txBox="1"/>
          <p:nvPr>
            <p:ph idx="15" type="subTitle"/>
          </p:nvPr>
        </p:nvSpPr>
        <p:spPr>
          <a:xfrm>
            <a:off x="6056725" y="36439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6" name="Shape 446"/>
        <p:cNvGrpSpPr/>
        <p:nvPr/>
      </p:nvGrpSpPr>
      <p:grpSpPr>
        <a:xfrm>
          <a:off x="0" y="0"/>
          <a:ext cx="0" cy="0"/>
          <a:chOff x="0" y="0"/>
          <a:chExt cx="0" cy="0"/>
        </a:xfrm>
      </p:grpSpPr>
      <p:sp>
        <p:nvSpPr>
          <p:cNvPr id="447" name="Google Shape;447;p24"/>
          <p:cNvSpPr txBox="1"/>
          <p:nvPr>
            <p:ph hasCustomPrompt="1" type="title"/>
          </p:nvPr>
        </p:nvSpPr>
        <p:spPr>
          <a:xfrm>
            <a:off x="836850" y="1887900"/>
            <a:ext cx="2054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8" name="Google Shape;448;p24"/>
          <p:cNvSpPr txBox="1"/>
          <p:nvPr>
            <p:ph idx="1" type="subTitle"/>
          </p:nvPr>
        </p:nvSpPr>
        <p:spPr>
          <a:xfrm>
            <a:off x="836850" y="2656806"/>
            <a:ext cx="20541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accent3"/>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9" name="Google Shape;449;p24"/>
          <p:cNvSpPr txBox="1"/>
          <p:nvPr>
            <p:ph hasCustomPrompt="1" idx="2" type="title"/>
          </p:nvPr>
        </p:nvSpPr>
        <p:spPr>
          <a:xfrm>
            <a:off x="3544950" y="1887900"/>
            <a:ext cx="2054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0" name="Google Shape;450;p24"/>
          <p:cNvSpPr txBox="1"/>
          <p:nvPr>
            <p:ph idx="3" type="subTitle"/>
          </p:nvPr>
        </p:nvSpPr>
        <p:spPr>
          <a:xfrm>
            <a:off x="3544950" y="2656804"/>
            <a:ext cx="20541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accent3"/>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1" name="Google Shape;451;p24"/>
          <p:cNvSpPr txBox="1"/>
          <p:nvPr>
            <p:ph hasCustomPrompt="1" idx="4" type="title"/>
          </p:nvPr>
        </p:nvSpPr>
        <p:spPr>
          <a:xfrm>
            <a:off x="6253050" y="1887913"/>
            <a:ext cx="2054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2" name="Google Shape;452;p24"/>
          <p:cNvSpPr txBox="1"/>
          <p:nvPr>
            <p:ph idx="5" type="subTitle"/>
          </p:nvPr>
        </p:nvSpPr>
        <p:spPr>
          <a:xfrm>
            <a:off x="6253050" y="2656797"/>
            <a:ext cx="2054100" cy="45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accent3"/>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3" name="Google Shape;453;p24"/>
          <p:cNvSpPr/>
          <p:nvPr/>
        </p:nvSpPr>
        <p:spPr>
          <a:xfrm>
            <a:off x="8453818" y="233175"/>
            <a:ext cx="825050" cy="197510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454" name="Google Shape;454;p24"/>
          <p:cNvGrpSpPr/>
          <p:nvPr/>
        </p:nvGrpSpPr>
        <p:grpSpPr>
          <a:xfrm rot="2930513">
            <a:off x="8108996" y="180988"/>
            <a:ext cx="1036430" cy="983052"/>
            <a:chOff x="1459789" y="418508"/>
            <a:chExt cx="587727" cy="557434"/>
          </a:xfrm>
        </p:grpSpPr>
        <p:sp>
          <p:nvSpPr>
            <p:cNvPr id="455" name="Google Shape;455;p24"/>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4"/>
          <p:cNvGrpSpPr/>
          <p:nvPr/>
        </p:nvGrpSpPr>
        <p:grpSpPr>
          <a:xfrm rot="-1277868">
            <a:off x="480756" y="314353"/>
            <a:ext cx="674858" cy="449937"/>
            <a:chOff x="184575" y="1130125"/>
            <a:chExt cx="840600" cy="560400"/>
          </a:xfrm>
        </p:grpSpPr>
        <p:sp>
          <p:nvSpPr>
            <p:cNvPr id="460" name="Google Shape;460;p24"/>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4"/>
          <p:cNvGrpSpPr/>
          <p:nvPr/>
        </p:nvGrpSpPr>
        <p:grpSpPr>
          <a:xfrm rot="2116991">
            <a:off x="-31224" y="4215922"/>
            <a:ext cx="525795" cy="350530"/>
            <a:chOff x="184575" y="1130125"/>
            <a:chExt cx="840600" cy="560400"/>
          </a:xfrm>
        </p:grpSpPr>
        <p:sp>
          <p:nvSpPr>
            <p:cNvPr id="465" name="Google Shape;465;p24"/>
            <p:cNvSpPr/>
            <p:nvPr/>
          </p:nvSpPr>
          <p:spPr>
            <a:xfrm>
              <a:off x="184575" y="1130125"/>
              <a:ext cx="840600" cy="560400"/>
            </a:xfrm>
            <a:prstGeom prst="wedgeRoundRectCallout">
              <a:avLst>
                <a:gd fmla="val -20833" name="adj1"/>
                <a:gd fmla="val 62500" name="adj2"/>
                <a:gd fmla="val 0" name="adj3"/>
              </a:avLst>
            </a:prstGeom>
            <a:solidFill>
              <a:schemeClr val="accent1"/>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_1">
    <p:spTree>
      <p:nvGrpSpPr>
        <p:cNvPr id="469" name="Shape 469"/>
        <p:cNvGrpSpPr/>
        <p:nvPr/>
      </p:nvGrpSpPr>
      <p:grpSpPr>
        <a:xfrm>
          <a:off x="0" y="0"/>
          <a:ext cx="0" cy="0"/>
          <a:chOff x="0" y="0"/>
          <a:chExt cx="0" cy="0"/>
        </a:xfrm>
      </p:grpSpPr>
      <p:sp>
        <p:nvSpPr>
          <p:cNvPr id="470" name="Google Shape;470;p25"/>
          <p:cNvSpPr/>
          <p:nvPr/>
        </p:nvSpPr>
        <p:spPr>
          <a:xfrm>
            <a:off x="8797918" y="1551750"/>
            <a:ext cx="733200" cy="2319775"/>
          </a:xfrm>
          <a:custGeom>
            <a:rect b="b" l="l" r="r" t="t"/>
            <a:pathLst>
              <a:path extrusionOk="0" h="92791" w="29328">
                <a:moveTo>
                  <a:pt x="6043" y="0"/>
                </a:moveTo>
                <a:cubicBezTo>
                  <a:pt x="7927" y="18869"/>
                  <a:pt x="-2889" y="38054"/>
                  <a:pt x="830" y="56648"/>
                </a:cubicBezTo>
                <a:cubicBezTo>
                  <a:pt x="2400" y="64499"/>
                  <a:pt x="8592" y="70706"/>
                  <a:pt x="13341" y="77152"/>
                </a:cubicBezTo>
                <a:cubicBezTo>
                  <a:pt x="17763" y="83154"/>
                  <a:pt x="22254" y="90438"/>
                  <a:pt x="29328" y="92791"/>
                </a:cubicBezTo>
              </a:path>
            </a:pathLst>
          </a:custGeom>
          <a:noFill/>
          <a:ln cap="rnd" cmpd="sng" w="28575">
            <a:solidFill>
              <a:schemeClr val="accent3"/>
            </a:solidFill>
            <a:prstDash val="dash"/>
            <a:round/>
            <a:headEnd len="med" w="med" type="none"/>
            <a:tailEnd len="med" w="med" type="none"/>
          </a:ln>
        </p:spPr>
      </p:sp>
      <p:sp>
        <p:nvSpPr>
          <p:cNvPr id="471" name="Google Shape;471;p25"/>
          <p:cNvSpPr/>
          <p:nvPr/>
        </p:nvSpPr>
        <p:spPr>
          <a:xfrm>
            <a:off x="-191150" y="926175"/>
            <a:ext cx="456100" cy="1720300"/>
          </a:xfrm>
          <a:custGeom>
            <a:rect b="b" l="l" r="r" t="t"/>
            <a:pathLst>
              <a:path extrusionOk="0" h="68812" w="18244">
                <a:moveTo>
                  <a:pt x="16334" y="0"/>
                </a:moveTo>
                <a:cubicBezTo>
                  <a:pt x="16334" y="9858"/>
                  <a:pt x="19342" y="19816"/>
                  <a:pt x="17724" y="29540"/>
                </a:cubicBezTo>
                <a:cubicBezTo>
                  <a:pt x="15366" y="43707"/>
                  <a:pt x="6430" y="55970"/>
                  <a:pt x="0" y="68812"/>
                </a:cubicBezTo>
              </a:path>
            </a:pathLst>
          </a:custGeom>
          <a:noFill/>
          <a:ln cap="rnd" cmpd="sng" w="28575">
            <a:solidFill>
              <a:schemeClr val="accent3"/>
            </a:solidFill>
            <a:prstDash val="dash"/>
            <a:round/>
            <a:headEnd len="med" w="med" type="none"/>
            <a:tailEnd len="med" w="med" type="none"/>
          </a:ln>
        </p:spPr>
      </p:sp>
      <p:grpSp>
        <p:nvGrpSpPr>
          <p:cNvPr id="472" name="Google Shape;472;p25"/>
          <p:cNvGrpSpPr/>
          <p:nvPr/>
        </p:nvGrpSpPr>
        <p:grpSpPr>
          <a:xfrm>
            <a:off x="8220916" y="197010"/>
            <a:ext cx="692035" cy="684772"/>
            <a:chOff x="868400" y="2577125"/>
            <a:chExt cx="339050" cy="335475"/>
          </a:xfrm>
        </p:grpSpPr>
        <p:sp>
          <p:nvSpPr>
            <p:cNvPr id="473" name="Google Shape;473;p25"/>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25"/>
          <p:cNvGrpSpPr/>
          <p:nvPr/>
        </p:nvGrpSpPr>
        <p:grpSpPr>
          <a:xfrm rot="-1026562">
            <a:off x="-107947" y="470689"/>
            <a:ext cx="660460" cy="658772"/>
            <a:chOff x="8379475" y="4279390"/>
            <a:chExt cx="651157" cy="649412"/>
          </a:xfrm>
        </p:grpSpPr>
        <p:sp>
          <p:nvSpPr>
            <p:cNvPr id="476" name="Google Shape;476;p25"/>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5"/>
          <p:cNvGrpSpPr/>
          <p:nvPr/>
        </p:nvGrpSpPr>
        <p:grpSpPr>
          <a:xfrm rot="2466362">
            <a:off x="784736" y="-41874"/>
            <a:ext cx="674828" cy="449922"/>
            <a:chOff x="184575" y="1130125"/>
            <a:chExt cx="840600" cy="560400"/>
          </a:xfrm>
        </p:grpSpPr>
        <p:sp>
          <p:nvSpPr>
            <p:cNvPr id="480" name="Google Shape;480;p25"/>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5"/>
          <p:cNvGrpSpPr/>
          <p:nvPr/>
        </p:nvGrpSpPr>
        <p:grpSpPr>
          <a:xfrm rot="-1277868">
            <a:off x="8682556" y="1124928"/>
            <a:ext cx="674858" cy="449937"/>
            <a:chOff x="184575" y="1130125"/>
            <a:chExt cx="840600" cy="560400"/>
          </a:xfrm>
        </p:grpSpPr>
        <p:sp>
          <p:nvSpPr>
            <p:cNvPr id="485" name="Google Shape;485;p25"/>
            <p:cNvSpPr/>
            <p:nvPr/>
          </p:nvSpPr>
          <p:spPr>
            <a:xfrm>
              <a:off x="184575" y="1130125"/>
              <a:ext cx="840600" cy="560400"/>
            </a:xfrm>
            <a:prstGeom prst="wedgeRoundRectCallout">
              <a:avLst>
                <a:gd fmla="val -20833" name="adj1"/>
                <a:gd fmla="val 62500" name="adj2"/>
                <a:gd fmla="val 0" name="adj3"/>
              </a:avLst>
            </a:prstGeom>
            <a:solidFill>
              <a:schemeClr val="accen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0" name="Shape 490"/>
        <p:cNvGrpSpPr/>
        <p:nvPr/>
      </p:nvGrpSpPr>
      <p:grpSpPr>
        <a:xfrm>
          <a:off x="0" y="0"/>
          <a:ext cx="0" cy="0"/>
          <a:chOff x="0" y="0"/>
          <a:chExt cx="0" cy="0"/>
        </a:xfrm>
      </p:grpSpPr>
      <p:sp>
        <p:nvSpPr>
          <p:cNvPr id="491" name="Google Shape;491;p26"/>
          <p:cNvSpPr/>
          <p:nvPr/>
        </p:nvSpPr>
        <p:spPr>
          <a:xfrm rot="-4270949">
            <a:off x="-2067529" y="852330"/>
            <a:ext cx="4395160" cy="645318"/>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492" name="Google Shape;492;p26"/>
          <p:cNvSpPr/>
          <p:nvPr/>
        </p:nvSpPr>
        <p:spPr>
          <a:xfrm rot="-2305576">
            <a:off x="7986738" y="514175"/>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493" name="Google Shape;493;p26"/>
          <p:cNvGrpSpPr/>
          <p:nvPr/>
        </p:nvGrpSpPr>
        <p:grpSpPr>
          <a:xfrm rot="1670289">
            <a:off x="7577108" y="-14332"/>
            <a:ext cx="1101385" cy="1044518"/>
            <a:chOff x="1459789" y="418508"/>
            <a:chExt cx="587727" cy="557434"/>
          </a:xfrm>
        </p:grpSpPr>
        <p:sp>
          <p:nvSpPr>
            <p:cNvPr id="494" name="Google Shape;494;p26"/>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6"/>
          <p:cNvSpPr txBox="1"/>
          <p:nvPr>
            <p:ph type="title"/>
          </p:nvPr>
        </p:nvSpPr>
        <p:spPr>
          <a:xfrm>
            <a:off x="720000" y="539400"/>
            <a:ext cx="3566400" cy="616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9" name="Google Shape;499;p26"/>
          <p:cNvSpPr txBox="1"/>
          <p:nvPr>
            <p:ph idx="1" type="subTitle"/>
          </p:nvPr>
        </p:nvSpPr>
        <p:spPr>
          <a:xfrm>
            <a:off x="720000" y="2412312"/>
            <a:ext cx="3434700" cy="84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0" name="Google Shape;500;p26"/>
          <p:cNvSpPr txBox="1"/>
          <p:nvPr>
            <p:ph idx="2" type="subTitle"/>
          </p:nvPr>
        </p:nvSpPr>
        <p:spPr>
          <a:xfrm>
            <a:off x="720000" y="1900875"/>
            <a:ext cx="3434700" cy="51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1" name="Google Shape;501;p26"/>
          <p:cNvSpPr txBox="1"/>
          <p:nvPr/>
        </p:nvSpPr>
        <p:spPr>
          <a:xfrm>
            <a:off x="720000" y="3404550"/>
            <a:ext cx="35664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2"/>
                </a:solidFill>
                <a:latin typeface="Actor"/>
                <a:ea typeface="Actor"/>
                <a:cs typeface="Actor"/>
                <a:sym typeface="Actor"/>
              </a:rPr>
              <a:t>CREDITS: This presentation template was created by </a:t>
            </a:r>
            <a:r>
              <a:rPr b="1" lang="en" sz="1200">
                <a:solidFill>
                  <a:schemeClr val="dk2"/>
                </a:solidFill>
                <a:uFill>
                  <a:noFill/>
                </a:uFill>
                <a:latin typeface="Actor"/>
                <a:ea typeface="Actor"/>
                <a:cs typeface="Actor"/>
                <a:sym typeface="Actor"/>
                <a:hlinkClick r:id="rId2">
                  <a:extLst>
                    <a:ext uri="{A12FA001-AC4F-418D-AE19-62706E023703}">
                      <ahyp:hlinkClr val="tx"/>
                    </a:ext>
                  </a:extLst>
                </a:hlinkClick>
              </a:rPr>
              <a:t>Slidesgo</a:t>
            </a:r>
            <a:r>
              <a:rPr lang="en" sz="1200">
                <a:solidFill>
                  <a:schemeClr val="dk2"/>
                </a:solidFill>
                <a:latin typeface="Actor"/>
                <a:ea typeface="Actor"/>
                <a:cs typeface="Actor"/>
                <a:sym typeface="Actor"/>
              </a:rPr>
              <a:t>, including icons by </a:t>
            </a:r>
            <a:r>
              <a:rPr b="1" lang="en" sz="1200">
                <a:solidFill>
                  <a:schemeClr val="dk2"/>
                </a:solidFill>
                <a:uFill>
                  <a:noFill/>
                </a:uFill>
                <a:latin typeface="Actor"/>
                <a:ea typeface="Actor"/>
                <a:cs typeface="Actor"/>
                <a:sym typeface="Actor"/>
                <a:hlinkClick r:id="rId3">
                  <a:extLst>
                    <a:ext uri="{A12FA001-AC4F-418D-AE19-62706E023703}">
                      <ahyp:hlinkClr val="tx"/>
                    </a:ext>
                  </a:extLst>
                </a:hlinkClick>
              </a:rPr>
              <a:t>Flaticon</a:t>
            </a:r>
            <a:r>
              <a:rPr b="1" lang="en" sz="1200">
                <a:solidFill>
                  <a:schemeClr val="dk2"/>
                </a:solidFill>
                <a:latin typeface="Actor"/>
                <a:ea typeface="Actor"/>
                <a:cs typeface="Actor"/>
                <a:sym typeface="Actor"/>
              </a:rPr>
              <a:t> </a:t>
            </a:r>
            <a:r>
              <a:rPr lang="en" sz="1200">
                <a:solidFill>
                  <a:schemeClr val="dk2"/>
                </a:solidFill>
                <a:latin typeface="Actor"/>
                <a:ea typeface="Actor"/>
                <a:cs typeface="Actor"/>
                <a:sym typeface="Actor"/>
              </a:rPr>
              <a:t>and infographics &amp; images by </a:t>
            </a:r>
            <a:r>
              <a:rPr b="1" lang="en" sz="1200">
                <a:solidFill>
                  <a:schemeClr val="dk2"/>
                </a:solidFill>
                <a:uFill>
                  <a:noFill/>
                </a:uFill>
                <a:latin typeface="Actor"/>
                <a:ea typeface="Actor"/>
                <a:cs typeface="Actor"/>
                <a:sym typeface="Actor"/>
                <a:hlinkClick r:id="rId4">
                  <a:extLst>
                    <a:ext uri="{A12FA001-AC4F-418D-AE19-62706E023703}">
                      <ahyp:hlinkClr val="tx"/>
                    </a:ext>
                  </a:extLst>
                </a:hlinkClick>
              </a:rPr>
              <a:t>Freepik</a:t>
            </a:r>
            <a:endParaRPr b="1" sz="1200">
              <a:solidFill>
                <a:schemeClr val="dk2"/>
              </a:solidFill>
              <a:latin typeface="Actor"/>
              <a:ea typeface="Actor"/>
              <a:cs typeface="Actor"/>
              <a:sym typeface="Acto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2" name="Shape 502"/>
        <p:cNvGrpSpPr/>
        <p:nvPr/>
      </p:nvGrpSpPr>
      <p:grpSpPr>
        <a:xfrm>
          <a:off x="0" y="0"/>
          <a:ext cx="0" cy="0"/>
          <a:chOff x="0" y="0"/>
          <a:chExt cx="0" cy="0"/>
        </a:xfrm>
      </p:grpSpPr>
      <p:sp>
        <p:nvSpPr>
          <p:cNvPr id="503" name="Google Shape;503;p27"/>
          <p:cNvSpPr/>
          <p:nvPr/>
        </p:nvSpPr>
        <p:spPr>
          <a:xfrm>
            <a:off x="8799709" y="569950"/>
            <a:ext cx="522900" cy="1676850"/>
          </a:xfrm>
          <a:custGeom>
            <a:rect b="b" l="l" r="r" t="t"/>
            <a:pathLst>
              <a:path extrusionOk="0" h="67074" w="20916">
                <a:moveTo>
                  <a:pt x="5972" y="0"/>
                </a:moveTo>
                <a:cubicBezTo>
                  <a:pt x="-2561" y="10237"/>
                  <a:pt x="-1031" y="28047"/>
                  <a:pt x="4929" y="39967"/>
                </a:cubicBezTo>
                <a:cubicBezTo>
                  <a:pt x="8341" y="46791"/>
                  <a:pt x="12613" y="53151"/>
                  <a:pt x="16398" y="59776"/>
                </a:cubicBezTo>
                <a:cubicBezTo>
                  <a:pt x="17817" y="62260"/>
                  <a:pt x="20916" y="64213"/>
                  <a:pt x="20916" y="67074"/>
                </a:cubicBezTo>
              </a:path>
            </a:pathLst>
          </a:custGeom>
          <a:noFill/>
          <a:ln cap="rnd" cmpd="sng" w="28575">
            <a:solidFill>
              <a:schemeClr val="accent3"/>
            </a:solidFill>
            <a:prstDash val="dash"/>
            <a:round/>
            <a:headEnd len="med" w="med" type="none"/>
            <a:tailEnd len="med" w="med" type="none"/>
          </a:ln>
        </p:spPr>
      </p:sp>
      <p:sp>
        <p:nvSpPr>
          <p:cNvPr id="504" name="Google Shape;504;p27"/>
          <p:cNvSpPr/>
          <p:nvPr/>
        </p:nvSpPr>
        <p:spPr>
          <a:xfrm flipH="1" rot="717498">
            <a:off x="-228594" y="466784"/>
            <a:ext cx="825051" cy="1975103"/>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505" name="Google Shape;505;p27"/>
          <p:cNvGrpSpPr/>
          <p:nvPr/>
        </p:nvGrpSpPr>
        <p:grpSpPr>
          <a:xfrm rot="-1277868">
            <a:off x="-153494" y="227453"/>
            <a:ext cx="674858" cy="449937"/>
            <a:chOff x="184575" y="1130125"/>
            <a:chExt cx="840600" cy="560400"/>
          </a:xfrm>
        </p:grpSpPr>
        <p:sp>
          <p:nvSpPr>
            <p:cNvPr id="506" name="Google Shape;506;p27"/>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7"/>
          <p:cNvGrpSpPr/>
          <p:nvPr/>
        </p:nvGrpSpPr>
        <p:grpSpPr>
          <a:xfrm rot="2116991">
            <a:off x="870876" y="-67428"/>
            <a:ext cx="525795" cy="350530"/>
            <a:chOff x="184575" y="1130125"/>
            <a:chExt cx="840600" cy="560400"/>
          </a:xfrm>
        </p:grpSpPr>
        <p:sp>
          <p:nvSpPr>
            <p:cNvPr id="511" name="Google Shape;511;p27"/>
            <p:cNvSpPr/>
            <p:nvPr/>
          </p:nvSpPr>
          <p:spPr>
            <a:xfrm>
              <a:off x="184575" y="1130125"/>
              <a:ext cx="840600" cy="560400"/>
            </a:xfrm>
            <a:prstGeom prst="wedgeRoundRectCallout">
              <a:avLst>
                <a:gd fmla="val -20833" name="adj1"/>
                <a:gd fmla="val 62500" name="adj2"/>
                <a:gd fmla="val 0" name="adj3"/>
              </a:avLst>
            </a:prstGeom>
            <a:solidFill>
              <a:schemeClr val="accent1"/>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7"/>
          <p:cNvGrpSpPr/>
          <p:nvPr/>
        </p:nvGrpSpPr>
        <p:grpSpPr>
          <a:xfrm rot="-1026562">
            <a:off x="8737978" y="82564"/>
            <a:ext cx="660460" cy="658772"/>
            <a:chOff x="8379475" y="4279390"/>
            <a:chExt cx="651157" cy="649412"/>
          </a:xfrm>
        </p:grpSpPr>
        <p:sp>
          <p:nvSpPr>
            <p:cNvPr id="516" name="Google Shape;516;p27"/>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7"/>
          <p:cNvGrpSpPr/>
          <p:nvPr/>
        </p:nvGrpSpPr>
        <p:grpSpPr>
          <a:xfrm rot="2930502">
            <a:off x="7915930" y="-172606"/>
            <a:ext cx="733786" cy="696006"/>
            <a:chOff x="1459789" y="418508"/>
            <a:chExt cx="587727" cy="557434"/>
          </a:xfrm>
        </p:grpSpPr>
        <p:sp>
          <p:nvSpPr>
            <p:cNvPr id="520" name="Google Shape;520;p27"/>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27"/>
          <p:cNvSpPr/>
          <p:nvPr/>
        </p:nvSpPr>
        <p:spPr>
          <a:xfrm>
            <a:off x="-217200" y="3862850"/>
            <a:ext cx="1885350" cy="1381425"/>
          </a:xfrm>
          <a:custGeom>
            <a:rect b="b" l="l" r="r" t="t"/>
            <a:pathLst>
              <a:path extrusionOk="0" h="55257" w="75414">
                <a:moveTo>
                  <a:pt x="0" y="0"/>
                </a:moveTo>
                <a:cubicBezTo>
                  <a:pt x="7167" y="5862"/>
                  <a:pt x="13804" y="12570"/>
                  <a:pt x="19114" y="20156"/>
                </a:cubicBezTo>
                <a:cubicBezTo>
                  <a:pt x="22931" y="25609"/>
                  <a:pt x="23803" y="33811"/>
                  <a:pt x="29540" y="37186"/>
                </a:cubicBezTo>
                <a:cubicBezTo>
                  <a:pt x="38404" y="42400"/>
                  <a:pt x="50439" y="39836"/>
                  <a:pt x="59428" y="44831"/>
                </a:cubicBezTo>
                <a:cubicBezTo>
                  <a:pt x="64989" y="47921"/>
                  <a:pt x="69722" y="52415"/>
                  <a:pt x="75414" y="55257"/>
                </a:cubicBezTo>
              </a:path>
            </a:pathLst>
          </a:custGeom>
          <a:noFill/>
          <a:ln cap="rnd" cmpd="sng" w="28575">
            <a:solidFill>
              <a:schemeClr val="accent3"/>
            </a:solidFill>
            <a:prstDash val="dash"/>
            <a:round/>
            <a:headEnd len="med" w="med" type="none"/>
            <a:tailEnd len="med" w="med" type="none"/>
          </a:ln>
        </p:spPr>
      </p:sp>
      <p:sp>
        <p:nvSpPr>
          <p:cNvPr id="525" name="Google Shape;525;p27"/>
          <p:cNvSpPr/>
          <p:nvPr/>
        </p:nvSpPr>
        <p:spPr>
          <a:xfrm>
            <a:off x="8710640" y="3169500"/>
            <a:ext cx="611950" cy="2102575"/>
          </a:xfrm>
          <a:custGeom>
            <a:rect b="b" l="l" r="r" t="t"/>
            <a:pathLst>
              <a:path extrusionOk="0" h="84103" w="24478">
                <a:moveTo>
                  <a:pt x="24478" y="0"/>
                </a:moveTo>
                <a:cubicBezTo>
                  <a:pt x="18468" y="3005"/>
                  <a:pt x="13072" y="8359"/>
                  <a:pt x="10576" y="14597"/>
                </a:cubicBezTo>
                <a:cubicBezTo>
                  <a:pt x="6529" y="24712"/>
                  <a:pt x="10887" y="36454"/>
                  <a:pt x="9534" y="47265"/>
                </a:cubicBezTo>
                <a:cubicBezTo>
                  <a:pt x="7973" y="59733"/>
                  <a:pt x="-4085" y="72868"/>
                  <a:pt x="1541" y="84103"/>
                </a:cubicBezTo>
              </a:path>
            </a:pathLst>
          </a:custGeom>
          <a:noFill/>
          <a:ln cap="rnd" cmpd="sng" w="28575">
            <a:solidFill>
              <a:schemeClr val="accent3"/>
            </a:solidFill>
            <a:prstDash val="dash"/>
            <a:round/>
            <a:headEnd len="med" w="med" type="none"/>
            <a:tailEnd len="med" w="med"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26" name="Shape 526"/>
        <p:cNvGrpSpPr/>
        <p:nvPr/>
      </p:nvGrpSpPr>
      <p:grpSpPr>
        <a:xfrm>
          <a:off x="0" y="0"/>
          <a:ext cx="0" cy="0"/>
          <a:chOff x="0" y="0"/>
          <a:chExt cx="0" cy="0"/>
        </a:xfrm>
      </p:grpSpPr>
      <p:sp>
        <p:nvSpPr>
          <p:cNvPr id="527" name="Google Shape;527;p28"/>
          <p:cNvSpPr/>
          <p:nvPr/>
        </p:nvSpPr>
        <p:spPr>
          <a:xfrm flipH="1" rot="3739765">
            <a:off x="1260057" y="-707770"/>
            <a:ext cx="785986" cy="188131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528" name="Google Shape;528;p28"/>
          <p:cNvSpPr/>
          <p:nvPr/>
        </p:nvSpPr>
        <p:spPr>
          <a:xfrm rot="-3306291">
            <a:off x="8385751" y="402079"/>
            <a:ext cx="539672" cy="129193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529" name="Google Shape;529;p28"/>
          <p:cNvSpPr/>
          <p:nvPr/>
        </p:nvSpPr>
        <p:spPr>
          <a:xfrm rot="-5065594">
            <a:off x="-580910" y="2593189"/>
            <a:ext cx="2112726" cy="310232"/>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530" name="Google Shape;530;p28"/>
          <p:cNvGrpSpPr/>
          <p:nvPr/>
        </p:nvGrpSpPr>
        <p:grpSpPr>
          <a:xfrm rot="-2310757">
            <a:off x="8504455" y="1626171"/>
            <a:ext cx="787742" cy="785773"/>
            <a:chOff x="8379475" y="4279390"/>
            <a:chExt cx="651157" cy="649412"/>
          </a:xfrm>
        </p:grpSpPr>
        <p:sp>
          <p:nvSpPr>
            <p:cNvPr id="531" name="Google Shape;531;p28"/>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8"/>
          <p:cNvGrpSpPr/>
          <p:nvPr/>
        </p:nvGrpSpPr>
        <p:grpSpPr>
          <a:xfrm rot="-810860">
            <a:off x="188603" y="1682808"/>
            <a:ext cx="584168" cy="389500"/>
            <a:chOff x="184575" y="1130125"/>
            <a:chExt cx="840600" cy="560400"/>
          </a:xfrm>
        </p:grpSpPr>
        <p:sp>
          <p:nvSpPr>
            <p:cNvPr id="535" name="Google Shape;535;p28"/>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8"/>
          <p:cNvGrpSpPr/>
          <p:nvPr/>
        </p:nvGrpSpPr>
        <p:grpSpPr>
          <a:xfrm>
            <a:off x="409141" y="161885"/>
            <a:ext cx="692035" cy="684772"/>
            <a:chOff x="868400" y="2577125"/>
            <a:chExt cx="339050" cy="335475"/>
          </a:xfrm>
        </p:grpSpPr>
        <p:sp>
          <p:nvSpPr>
            <p:cNvPr id="540" name="Google Shape;540;p28"/>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28"/>
          <p:cNvGrpSpPr/>
          <p:nvPr/>
        </p:nvGrpSpPr>
        <p:grpSpPr>
          <a:xfrm rot="1670289">
            <a:off x="7817521" y="63618"/>
            <a:ext cx="1101385" cy="1044518"/>
            <a:chOff x="1459789" y="418508"/>
            <a:chExt cx="587727" cy="557434"/>
          </a:xfrm>
        </p:grpSpPr>
        <p:sp>
          <p:nvSpPr>
            <p:cNvPr id="543" name="Google Shape;543;p28"/>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8"/>
          <p:cNvGrpSpPr/>
          <p:nvPr/>
        </p:nvGrpSpPr>
        <p:grpSpPr>
          <a:xfrm rot="-2310948">
            <a:off x="46815" y="3409130"/>
            <a:ext cx="635231" cy="633631"/>
            <a:chOff x="8379475" y="4279390"/>
            <a:chExt cx="651157" cy="649412"/>
          </a:xfrm>
        </p:grpSpPr>
        <p:sp>
          <p:nvSpPr>
            <p:cNvPr id="548" name="Google Shape;548;p28"/>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28"/>
          <p:cNvGrpSpPr/>
          <p:nvPr/>
        </p:nvGrpSpPr>
        <p:grpSpPr>
          <a:xfrm rot="1354566">
            <a:off x="8606188" y="3490016"/>
            <a:ext cx="584178" cy="389526"/>
            <a:chOff x="184575" y="1130125"/>
            <a:chExt cx="840600" cy="560400"/>
          </a:xfrm>
        </p:grpSpPr>
        <p:sp>
          <p:nvSpPr>
            <p:cNvPr id="552" name="Google Shape;552;p28"/>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28"/>
          <p:cNvSpPr/>
          <p:nvPr/>
        </p:nvSpPr>
        <p:spPr>
          <a:xfrm rot="4724447">
            <a:off x="4500811" y="4026753"/>
            <a:ext cx="785971" cy="1881355"/>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215752"/>
            <a:ext cx="7704000" cy="34164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25" name="Google Shape;25;p4"/>
          <p:cNvSpPr/>
          <p:nvPr/>
        </p:nvSpPr>
        <p:spPr>
          <a:xfrm rot="2570647">
            <a:off x="8685160" y="1644088"/>
            <a:ext cx="825043" cy="1975082"/>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26" name="Google Shape;26;p4"/>
          <p:cNvGrpSpPr/>
          <p:nvPr/>
        </p:nvGrpSpPr>
        <p:grpSpPr>
          <a:xfrm rot="1106501">
            <a:off x="8341358" y="4407064"/>
            <a:ext cx="525925" cy="524577"/>
            <a:chOff x="8379475" y="4279390"/>
            <a:chExt cx="651157" cy="649412"/>
          </a:xfrm>
        </p:grpSpPr>
        <p:sp>
          <p:nvSpPr>
            <p:cNvPr id="27" name="Google Shape;27;p4"/>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4"/>
          <p:cNvGrpSpPr/>
          <p:nvPr/>
        </p:nvGrpSpPr>
        <p:grpSpPr>
          <a:xfrm rot="-1799987">
            <a:off x="8606259" y="3506330"/>
            <a:ext cx="353895" cy="235881"/>
            <a:chOff x="184575" y="1130125"/>
            <a:chExt cx="840600" cy="560400"/>
          </a:xfrm>
        </p:grpSpPr>
        <p:sp>
          <p:nvSpPr>
            <p:cNvPr id="31" name="Google Shape;31;p4"/>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381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8388438" y="2337175"/>
            <a:ext cx="1029725" cy="2702075"/>
          </a:xfrm>
          <a:custGeom>
            <a:rect b="b" l="l" r="r" t="t"/>
            <a:pathLst>
              <a:path extrusionOk="0" h="108083" w="41189">
                <a:moveTo>
                  <a:pt x="13733" y="0"/>
                </a:moveTo>
                <a:cubicBezTo>
                  <a:pt x="8892" y="18676"/>
                  <a:pt x="-7052" y="40946"/>
                  <a:pt x="3655" y="56995"/>
                </a:cubicBezTo>
                <a:cubicBezTo>
                  <a:pt x="4979" y="58979"/>
                  <a:pt x="4915" y="62365"/>
                  <a:pt x="7130" y="63251"/>
                </a:cubicBezTo>
                <a:cubicBezTo>
                  <a:pt x="11756" y="65102"/>
                  <a:pt x="20502" y="59396"/>
                  <a:pt x="19294" y="54562"/>
                </a:cubicBezTo>
                <a:cubicBezTo>
                  <a:pt x="18451" y="51190"/>
                  <a:pt x="10954" y="51782"/>
                  <a:pt x="8868" y="54562"/>
                </a:cubicBezTo>
                <a:cubicBezTo>
                  <a:pt x="1296" y="64653"/>
                  <a:pt x="4812" y="83175"/>
                  <a:pt x="13733" y="92096"/>
                </a:cubicBezTo>
                <a:cubicBezTo>
                  <a:pt x="21222" y="99585"/>
                  <a:pt x="31143" y="104731"/>
                  <a:pt x="41189" y="108083"/>
                </a:cubicBezTo>
              </a:path>
            </a:pathLst>
          </a:custGeom>
          <a:noFill/>
          <a:ln cap="rnd" cmpd="sng" w="28575">
            <a:solidFill>
              <a:schemeClr val="accent3"/>
            </a:solidFill>
            <a:prstDash val="dash"/>
            <a:round/>
            <a:headEnd len="med" w="med" type="none"/>
            <a:tailEnd len="med" w="med" type="none"/>
          </a:ln>
        </p:spPr>
      </p:sp>
      <p:sp>
        <p:nvSpPr>
          <p:cNvPr id="37" name="Google Shape;37;p5"/>
          <p:cNvSpPr/>
          <p:nvPr/>
        </p:nvSpPr>
        <p:spPr>
          <a:xfrm>
            <a:off x="8579386" y="790650"/>
            <a:ext cx="795350" cy="825375"/>
          </a:xfrm>
          <a:custGeom>
            <a:rect b="b" l="l" r="r" t="t"/>
            <a:pathLst>
              <a:path extrusionOk="0" h="33015" w="31814">
                <a:moveTo>
                  <a:pt x="1231" y="0"/>
                </a:moveTo>
                <a:cubicBezTo>
                  <a:pt x="-5478" y="13417"/>
                  <a:pt x="16813" y="33015"/>
                  <a:pt x="31814" y="33015"/>
                </a:cubicBezTo>
              </a:path>
            </a:pathLst>
          </a:custGeom>
          <a:noFill/>
          <a:ln cap="rnd" cmpd="sng" w="28575">
            <a:solidFill>
              <a:schemeClr val="accent3"/>
            </a:solidFill>
            <a:prstDash val="dash"/>
            <a:round/>
            <a:headEnd len="med" w="med" type="none"/>
            <a:tailEnd len="med" w="med" type="none"/>
          </a:ln>
        </p:spPr>
      </p:sp>
      <p:sp>
        <p:nvSpPr>
          <p:cNvPr id="38" name="Google Shape;38;p5"/>
          <p:cNvSpPr/>
          <p:nvPr/>
        </p:nvSpPr>
        <p:spPr>
          <a:xfrm rot="5903791">
            <a:off x="-879579" y="3421093"/>
            <a:ext cx="2411187" cy="354057"/>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39" name="Google Shape;39;p5"/>
          <p:cNvGrpSpPr/>
          <p:nvPr/>
        </p:nvGrpSpPr>
        <p:grpSpPr>
          <a:xfrm rot="2930513">
            <a:off x="8108996" y="180988"/>
            <a:ext cx="1036430" cy="983052"/>
            <a:chOff x="1459789" y="418508"/>
            <a:chExt cx="587727" cy="557434"/>
          </a:xfrm>
        </p:grpSpPr>
        <p:sp>
          <p:nvSpPr>
            <p:cNvPr id="40" name="Google Shape;40;p5"/>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5"/>
          <p:cNvGrpSpPr/>
          <p:nvPr/>
        </p:nvGrpSpPr>
        <p:grpSpPr>
          <a:xfrm rot="-1026477">
            <a:off x="73015" y="1786941"/>
            <a:ext cx="787791" cy="785761"/>
            <a:chOff x="8379475" y="4279390"/>
            <a:chExt cx="651157" cy="649412"/>
          </a:xfrm>
        </p:grpSpPr>
        <p:sp>
          <p:nvSpPr>
            <p:cNvPr id="45" name="Google Shape;45;p5"/>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rot="-1828302">
            <a:off x="189092" y="408524"/>
            <a:ext cx="555634" cy="370471"/>
            <a:chOff x="184575" y="1130125"/>
            <a:chExt cx="840600" cy="560400"/>
          </a:xfrm>
        </p:grpSpPr>
        <p:sp>
          <p:nvSpPr>
            <p:cNvPr id="49" name="Google Shape;49;p5"/>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5"/>
          <p:cNvGrpSpPr/>
          <p:nvPr/>
        </p:nvGrpSpPr>
        <p:grpSpPr>
          <a:xfrm rot="-1198047">
            <a:off x="8474735" y="2004566"/>
            <a:ext cx="525796" cy="350531"/>
            <a:chOff x="184575" y="1130125"/>
            <a:chExt cx="840600" cy="560400"/>
          </a:xfrm>
        </p:grpSpPr>
        <p:sp>
          <p:nvSpPr>
            <p:cNvPr id="54" name="Google Shape;54;p5"/>
            <p:cNvSpPr/>
            <p:nvPr/>
          </p:nvSpPr>
          <p:spPr>
            <a:xfrm>
              <a:off x="184575" y="1130125"/>
              <a:ext cx="840600" cy="560400"/>
            </a:xfrm>
            <a:prstGeom prst="wedgeRoundRectCallout">
              <a:avLst>
                <a:gd fmla="val -20833" name="adj1"/>
                <a:gd fmla="val 62500" name="adj2"/>
                <a:gd fmla="val 0" name="adj3"/>
              </a:avLst>
            </a:prstGeom>
            <a:solidFill>
              <a:schemeClr val="accent1"/>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5"/>
          <p:cNvSpPr txBox="1"/>
          <p:nvPr>
            <p:ph idx="2" type="title"/>
          </p:nvPr>
        </p:nvSpPr>
        <p:spPr>
          <a:xfrm>
            <a:off x="1756800" y="2737775"/>
            <a:ext cx="25443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5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5"/>
          <p:cNvSpPr txBox="1"/>
          <p:nvPr>
            <p:ph idx="3" type="title"/>
          </p:nvPr>
        </p:nvSpPr>
        <p:spPr>
          <a:xfrm>
            <a:off x="4842892" y="2737775"/>
            <a:ext cx="2544300" cy="55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0" sz="25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1" type="subTitle"/>
          </p:nvPr>
        </p:nvSpPr>
        <p:spPr>
          <a:xfrm>
            <a:off x="4842898" y="3296675"/>
            <a:ext cx="2544300" cy="11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4" type="subTitle"/>
          </p:nvPr>
        </p:nvSpPr>
        <p:spPr>
          <a:xfrm>
            <a:off x="1756800" y="3296675"/>
            <a:ext cx="2544300" cy="110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p:nvPr/>
        </p:nvSpPr>
        <p:spPr>
          <a:xfrm>
            <a:off x="8799709" y="569950"/>
            <a:ext cx="522900" cy="1676850"/>
          </a:xfrm>
          <a:custGeom>
            <a:rect b="b" l="l" r="r" t="t"/>
            <a:pathLst>
              <a:path extrusionOk="0" h="67074" w="20916">
                <a:moveTo>
                  <a:pt x="5972" y="0"/>
                </a:moveTo>
                <a:cubicBezTo>
                  <a:pt x="-2561" y="10237"/>
                  <a:pt x="-1031" y="28047"/>
                  <a:pt x="4929" y="39967"/>
                </a:cubicBezTo>
                <a:cubicBezTo>
                  <a:pt x="8341" y="46791"/>
                  <a:pt x="12613" y="53151"/>
                  <a:pt x="16398" y="59776"/>
                </a:cubicBezTo>
                <a:cubicBezTo>
                  <a:pt x="17817" y="62260"/>
                  <a:pt x="20916" y="64213"/>
                  <a:pt x="20916" y="67074"/>
                </a:cubicBezTo>
              </a:path>
            </a:pathLst>
          </a:custGeom>
          <a:noFill/>
          <a:ln cap="rnd" cmpd="sng" w="28575">
            <a:solidFill>
              <a:schemeClr val="accent3"/>
            </a:solidFill>
            <a:prstDash val="dash"/>
            <a:round/>
            <a:headEnd len="med" w="med" type="none"/>
            <a:tailEnd len="med" w="med" type="none"/>
          </a:ln>
        </p:spPr>
      </p:sp>
      <p:sp>
        <p:nvSpPr>
          <p:cNvPr id="65" name="Google Shape;65;p6"/>
          <p:cNvSpPr/>
          <p:nvPr/>
        </p:nvSpPr>
        <p:spPr>
          <a:xfrm flipH="1" rot="717498">
            <a:off x="-228594" y="466784"/>
            <a:ext cx="825051" cy="1975103"/>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66" name="Google Shape;66;p6"/>
          <p:cNvGrpSpPr/>
          <p:nvPr/>
        </p:nvGrpSpPr>
        <p:grpSpPr>
          <a:xfrm rot="-1277868">
            <a:off x="-153494" y="227453"/>
            <a:ext cx="674858" cy="449937"/>
            <a:chOff x="184575" y="1130125"/>
            <a:chExt cx="840600" cy="560400"/>
          </a:xfrm>
        </p:grpSpPr>
        <p:sp>
          <p:nvSpPr>
            <p:cNvPr id="67" name="Google Shape;67;p6"/>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6"/>
          <p:cNvGrpSpPr/>
          <p:nvPr/>
        </p:nvGrpSpPr>
        <p:grpSpPr>
          <a:xfrm rot="2116991">
            <a:off x="870876" y="-67428"/>
            <a:ext cx="525795" cy="350530"/>
            <a:chOff x="184575" y="1130125"/>
            <a:chExt cx="840600" cy="560400"/>
          </a:xfrm>
        </p:grpSpPr>
        <p:sp>
          <p:nvSpPr>
            <p:cNvPr id="72" name="Google Shape;72;p6"/>
            <p:cNvSpPr/>
            <p:nvPr/>
          </p:nvSpPr>
          <p:spPr>
            <a:xfrm>
              <a:off x="184575" y="1130125"/>
              <a:ext cx="840600" cy="560400"/>
            </a:xfrm>
            <a:prstGeom prst="wedgeRoundRectCallout">
              <a:avLst>
                <a:gd fmla="val -20833" name="adj1"/>
                <a:gd fmla="val 62500" name="adj2"/>
                <a:gd fmla="val 0" name="adj3"/>
              </a:avLst>
            </a:prstGeom>
            <a:solidFill>
              <a:schemeClr val="accent1"/>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6"/>
          <p:cNvGrpSpPr/>
          <p:nvPr/>
        </p:nvGrpSpPr>
        <p:grpSpPr>
          <a:xfrm rot="-1026562">
            <a:off x="8737978" y="82564"/>
            <a:ext cx="660460" cy="658772"/>
            <a:chOff x="8379475" y="4279390"/>
            <a:chExt cx="651157" cy="649412"/>
          </a:xfrm>
        </p:grpSpPr>
        <p:sp>
          <p:nvSpPr>
            <p:cNvPr id="77" name="Google Shape;77;p6"/>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6"/>
          <p:cNvGrpSpPr/>
          <p:nvPr/>
        </p:nvGrpSpPr>
        <p:grpSpPr>
          <a:xfrm rot="2930502">
            <a:off x="7915930" y="-172606"/>
            <a:ext cx="733786" cy="696006"/>
            <a:chOff x="1459789" y="418508"/>
            <a:chExt cx="587727" cy="557434"/>
          </a:xfrm>
        </p:grpSpPr>
        <p:sp>
          <p:nvSpPr>
            <p:cNvPr id="81" name="Google Shape;81;p6"/>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6"/>
          <p:cNvSpPr/>
          <p:nvPr/>
        </p:nvSpPr>
        <p:spPr>
          <a:xfrm>
            <a:off x="-217200" y="3862850"/>
            <a:ext cx="1885350" cy="1381425"/>
          </a:xfrm>
          <a:custGeom>
            <a:rect b="b" l="l" r="r" t="t"/>
            <a:pathLst>
              <a:path extrusionOk="0" h="55257" w="75414">
                <a:moveTo>
                  <a:pt x="0" y="0"/>
                </a:moveTo>
                <a:cubicBezTo>
                  <a:pt x="7167" y="5862"/>
                  <a:pt x="13804" y="12570"/>
                  <a:pt x="19114" y="20156"/>
                </a:cubicBezTo>
                <a:cubicBezTo>
                  <a:pt x="22931" y="25609"/>
                  <a:pt x="23803" y="33811"/>
                  <a:pt x="29540" y="37186"/>
                </a:cubicBezTo>
                <a:cubicBezTo>
                  <a:pt x="38404" y="42400"/>
                  <a:pt x="50439" y="39836"/>
                  <a:pt x="59428" y="44831"/>
                </a:cubicBezTo>
                <a:cubicBezTo>
                  <a:pt x="64989" y="47921"/>
                  <a:pt x="69722" y="52415"/>
                  <a:pt x="75414" y="55257"/>
                </a:cubicBezTo>
              </a:path>
            </a:pathLst>
          </a:custGeom>
          <a:noFill/>
          <a:ln cap="rnd" cmpd="sng" w="28575">
            <a:solidFill>
              <a:schemeClr val="accent3"/>
            </a:solidFill>
            <a:prstDash val="dash"/>
            <a:round/>
            <a:headEnd len="med" w="med" type="none"/>
            <a:tailEnd len="med" w="med" type="none"/>
          </a:ln>
        </p:spPr>
      </p:sp>
      <p:sp>
        <p:nvSpPr>
          <p:cNvPr id="86" name="Google Shape;86;p6"/>
          <p:cNvSpPr/>
          <p:nvPr/>
        </p:nvSpPr>
        <p:spPr>
          <a:xfrm>
            <a:off x="8710640" y="3169500"/>
            <a:ext cx="611950" cy="2102575"/>
          </a:xfrm>
          <a:custGeom>
            <a:rect b="b" l="l" r="r" t="t"/>
            <a:pathLst>
              <a:path extrusionOk="0" h="84103" w="24478">
                <a:moveTo>
                  <a:pt x="24478" y="0"/>
                </a:moveTo>
                <a:cubicBezTo>
                  <a:pt x="18468" y="3005"/>
                  <a:pt x="13072" y="8359"/>
                  <a:pt x="10576" y="14597"/>
                </a:cubicBezTo>
                <a:cubicBezTo>
                  <a:pt x="6529" y="24712"/>
                  <a:pt x="10887" y="36454"/>
                  <a:pt x="9534" y="47265"/>
                </a:cubicBezTo>
                <a:cubicBezTo>
                  <a:pt x="7973" y="59733"/>
                  <a:pt x="-4085" y="72868"/>
                  <a:pt x="1541" y="84103"/>
                </a:cubicBezTo>
              </a:path>
            </a:pathLst>
          </a:custGeom>
          <a:noFill/>
          <a:ln cap="rnd" cmpd="sng" w="28575">
            <a:solidFill>
              <a:schemeClr val="accent3"/>
            </a:solidFill>
            <a:prstDash val="dash"/>
            <a:round/>
            <a:headEnd len="med" w="med" type="none"/>
            <a:tailEnd len="med" w="med" type="none"/>
          </a:ln>
        </p:spPr>
      </p:sp>
      <p:sp>
        <p:nvSpPr>
          <p:cNvPr id="87" name="Google Shape;87;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grpSp>
        <p:nvGrpSpPr>
          <p:cNvPr id="89" name="Google Shape;89;p7"/>
          <p:cNvGrpSpPr/>
          <p:nvPr/>
        </p:nvGrpSpPr>
        <p:grpSpPr>
          <a:xfrm rot="-1542180">
            <a:off x="4178113" y="4300405"/>
            <a:ext cx="787773" cy="785749"/>
            <a:chOff x="8379475" y="4279390"/>
            <a:chExt cx="651157" cy="649412"/>
          </a:xfrm>
        </p:grpSpPr>
        <p:sp>
          <p:nvSpPr>
            <p:cNvPr id="90" name="Google Shape;90;p7"/>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7"/>
          <p:cNvGrpSpPr/>
          <p:nvPr/>
        </p:nvGrpSpPr>
        <p:grpSpPr>
          <a:xfrm rot="1267116">
            <a:off x="2979615" y="-10905"/>
            <a:ext cx="584198" cy="389517"/>
            <a:chOff x="184575" y="1130125"/>
            <a:chExt cx="840600" cy="560400"/>
          </a:xfrm>
        </p:grpSpPr>
        <p:sp>
          <p:nvSpPr>
            <p:cNvPr id="94" name="Google Shape;94;p7"/>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7"/>
          <p:cNvSpPr/>
          <p:nvPr/>
        </p:nvSpPr>
        <p:spPr>
          <a:xfrm>
            <a:off x="8752793" y="-366325"/>
            <a:ext cx="825050" cy="197510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99" name="Google Shape;99;p7"/>
          <p:cNvSpPr txBox="1"/>
          <p:nvPr>
            <p:ph idx="1" type="body"/>
          </p:nvPr>
        </p:nvSpPr>
        <p:spPr>
          <a:xfrm>
            <a:off x="720000" y="1677200"/>
            <a:ext cx="36201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0" name="Google Shape;100;p7"/>
          <p:cNvSpPr txBox="1"/>
          <p:nvPr>
            <p:ph type="title"/>
          </p:nvPr>
        </p:nvSpPr>
        <p:spPr>
          <a:xfrm>
            <a:off x="720000" y="849700"/>
            <a:ext cx="36201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 name="Shape 101"/>
        <p:cNvGrpSpPr/>
        <p:nvPr/>
      </p:nvGrpSpPr>
      <p:grpSpPr>
        <a:xfrm>
          <a:off x="0" y="0"/>
          <a:ext cx="0" cy="0"/>
          <a:chOff x="0" y="0"/>
          <a:chExt cx="0" cy="0"/>
        </a:xfrm>
      </p:grpSpPr>
      <p:sp>
        <p:nvSpPr>
          <p:cNvPr id="102" name="Google Shape;102;p8"/>
          <p:cNvSpPr txBox="1"/>
          <p:nvPr>
            <p:ph type="title"/>
          </p:nvPr>
        </p:nvSpPr>
        <p:spPr>
          <a:xfrm>
            <a:off x="2317950" y="13940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3" name="Google Shape;103;p8"/>
          <p:cNvSpPr/>
          <p:nvPr/>
        </p:nvSpPr>
        <p:spPr>
          <a:xfrm rot="-5121331">
            <a:off x="-1110637" y="2246791"/>
            <a:ext cx="3593778" cy="527640"/>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04" name="Google Shape;104;p8"/>
          <p:cNvSpPr/>
          <p:nvPr/>
        </p:nvSpPr>
        <p:spPr>
          <a:xfrm rot="-707654">
            <a:off x="4830495" y="4296054"/>
            <a:ext cx="3600494" cy="1004112"/>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105" name="Google Shape;105;p8"/>
          <p:cNvGrpSpPr/>
          <p:nvPr/>
        </p:nvGrpSpPr>
        <p:grpSpPr>
          <a:xfrm rot="729814">
            <a:off x="8078618" y="3686540"/>
            <a:ext cx="787743" cy="785760"/>
            <a:chOff x="8379475" y="4279390"/>
            <a:chExt cx="651157" cy="649412"/>
          </a:xfrm>
        </p:grpSpPr>
        <p:sp>
          <p:nvSpPr>
            <p:cNvPr id="106" name="Google Shape;106;p8"/>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8"/>
          <p:cNvGrpSpPr/>
          <p:nvPr/>
        </p:nvGrpSpPr>
        <p:grpSpPr>
          <a:xfrm rot="-810860">
            <a:off x="246866" y="4094108"/>
            <a:ext cx="584168" cy="389500"/>
            <a:chOff x="184575" y="1130125"/>
            <a:chExt cx="840600" cy="560400"/>
          </a:xfrm>
        </p:grpSpPr>
        <p:sp>
          <p:nvSpPr>
            <p:cNvPr id="110" name="Google Shape;110;p8"/>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p:nvPr/>
        </p:nvSpPr>
        <p:spPr>
          <a:xfrm rot="-2305576">
            <a:off x="8148013" y="910925"/>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115" name="Google Shape;115;p8"/>
          <p:cNvGrpSpPr/>
          <p:nvPr/>
        </p:nvGrpSpPr>
        <p:grpSpPr>
          <a:xfrm rot="1670289">
            <a:off x="7738383" y="382418"/>
            <a:ext cx="1101385" cy="1044518"/>
            <a:chOff x="1459789" y="418508"/>
            <a:chExt cx="587727" cy="557434"/>
          </a:xfrm>
        </p:grpSpPr>
        <p:sp>
          <p:nvSpPr>
            <p:cNvPr id="116" name="Google Shape;116;p8"/>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8"/>
          <p:cNvGrpSpPr/>
          <p:nvPr/>
        </p:nvGrpSpPr>
        <p:grpSpPr>
          <a:xfrm>
            <a:off x="754753" y="274973"/>
            <a:ext cx="692035" cy="684772"/>
            <a:chOff x="868400" y="2577125"/>
            <a:chExt cx="339050" cy="335475"/>
          </a:xfrm>
        </p:grpSpPr>
        <p:sp>
          <p:nvSpPr>
            <p:cNvPr id="121" name="Google Shape;121;p8"/>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4294850" y="1611675"/>
            <a:ext cx="4081500" cy="73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accent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9"/>
          <p:cNvSpPr txBox="1"/>
          <p:nvPr>
            <p:ph idx="1" type="subTitle"/>
          </p:nvPr>
        </p:nvSpPr>
        <p:spPr>
          <a:xfrm>
            <a:off x="4294850" y="2351357"/>
            <a:ext cx="4081500" cy="118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3"/>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26" name="Google Shape;126;p9"/>
          <p:cNvGrpSpPr/>
          <p:nvPr/>
        </p:nvGrpSpPr>
        <p:grpSpPr>
          <a:xfrm>
            <a:off x="260069" y="721151"/>
            <a:ext cx="474161" cy="469162"/>
            <a:chOff x="868400" y="2577125"/>
            <a:chExt cx="339050" cy="335475"/>
          </a:xfrm>
        </p:grpSpPr>
        <p:sp>
          <p:nvSpPr>
            <p:cNvPr id="127" name="Google Shape;127;p9"/>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9"/>
          <p:cNvSpPr/>
          <p:nvPr/>
        </p:nvSpPr>
        <p:spPr>
          <a:xfrm flipH="1">
            <a:off x="5722925" y="-152625"/>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0"/>
          <p:cNvSpPr txBox="1"/>
          <p:nvPr>
            <p:ph type="title"/>
          </p:nvPr>
        </p:nvSpPr>
        <p:spPr>
          <a:xfrm>
            <a:off x="798875" y="745950"/>
            <a:ext cx="3322200" cy="14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3800">
                <a:solidFill>
                  <a:schemeClr val="accent3"/>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2" name="Google Shape;132;p10"/>
          <p:cNvSpPr/>
          <p:nvPr/>
        </p:nvSpPr>
        <p:spPr>
          <a:xfrm rot="-707654">
            <a:off x="4830495" y="4296054"/>
            <a:ext cx="3600494" cy="1004112"/>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133" name="Google Shape;133;p10"/>
          <p:cNvGrpSpPr/>
          <p:nvPr/>
        </p:nvGrpSpPr>
        <p:grpSpPr>
          <a:xfrm rot="729814">
            <a:off x="8078618" y="3686540"/>
            <a:ext cx="787743" cy="785760"/>
            <a:chOff x="8379475" y="4279390"/>
            <a:chExt cx="651157" cy="649412"/>
          </a:xfrm>
        </p:grpSpPr>
        <p:sp>
          <p:nvSpPr>
            <p:cNvPr id="134" name="Google Shape;134;p10"/>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0"/>
          <p:cNvSpPr/>
          <p:nvPr/>
        </p:nvSpPr>
        <p:spPr>
          <a:xfrm rot="-2305576">
            <a:off x="8495563" y="910925"/>
            <a:ext cx="825041" cy="1975078"/>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138" name="Google Shape;138;p10"/>
          <p:cNvGrpSpPr/>
          <p:nvPr/>
        </p:nvGrpSpPr>
        <p:grpSpPr>
          <a:xfrm rot="1670289">
            <a:off x="8085933" y="382418"/>
            <a:ext cx="1101385" cy="1044518"/>
            <a:chOff x="1459789" y="418508"/>
            <a:chExt cx="587727" cy="557434"/>
          </a:xfrm>
        </p:grpSpPr>
        <p:sp>
          <p:nvSpPr>
            <p:cNvPr id="139" name="Google Shape;139;p10"/>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1pPr>
            <a:lvl2pPr indent="-317500" lvl="1" marL="9144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2pPr>
            <a:lvl3pPr indent="-317500" lvl="2" marL="13716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3pPr>
            <a:lvl4pPr indent="-317500" lvl="3" marL="18288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4pPr>
            <a:lvl5pPr indent="-317500" lvl="4" marL="22860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5pPr>
            <a:lvl6pPr indent="-317500" lvl="5" marL="27432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6pPr>
            <a:lvl7pPr indent="-317500" lvl="6" marL="32004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7pPr>
            <a:lvl8pPr indent="-317500" lvl="7" marL="3657600">
              <a:lnSpc>
                <a:spcPct val="115000"/>
              </a:lnSpc>
              <a:spcBef>
                <a:spcPts val="1600"/>
              </a:spcBef>
              <a:spcAft>
                <a:spcPts val="0"/>
              </a:spcAft>
              <a:buClr>
                <a:schemeClr val="dk2"/>
              </a:buClr>
              <a:buSzPts val="1400"/>
              <a:buFont typeface="Actor"/>
              <a:buChar char="○"/>
              <a:defRPr>
                <a:solidFill>
                  <a:schemeClr val="dk2"/>
                </a:solidFill>
                <a:latin typeface="Actor"/>
                <a:ea typeface="Actor"/>
                <a:cs typeface="Actor"/>
                <a:sym typeface="Actor"/>
              </a:defRPr>
            </a:lvl8pPr>
            <a:lvl9pPr indent="-317500" lvl="8" marL="4114800">
              <a:lnSpc>
                <a:spcPct val="115000"/>
              </a:lnSpc>
              <a:spcBef>
                <a:spcPts val="1600"/>
              </a:spcBef>
              <a:spcAft>
                <a:spcPts val="1600"/>
              </a:spcAft>
              <a:buClr>
                <a:schemeClr val="dk2"/>
              </a:buClr>
              <a:buSzPts val="1400"/>
              <a:buFont typeface="Actor"/>
              <a:buChar char="■"/>
              <a:defRPr>
                <a:solidFill>
                  <a:schemeClr val="dk2"/>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www.cdc.gov/nchs/nhis/data-questionnaires-documentation.htm" TargetMode="External"/><Relationship Id="rId4" Type="http://schemas.openxmlformats.org/officeDocument/2006/relationships/hyperlink" Target="https://www.cdc.gov/nchs/covid19/health-care-access-and-mental-health.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9"/>
          <p:cNvSpPr/>
          <p:nvPr/>
        </p:nvSpPr>
        <p:spPr>
          <a:xfrm>
            <a:off x="4535175" y="3781300"/>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sp>
        <p:nvSpPr>
          <p:cNvPr id="562" name="Google Shape;562;p29"/>
          <p:cNvSpPr/>
          <p:nvPr/>
        </p:nvSpPr>
        <p:spPr>
          <a:xfrm>
            <a:off x="1152150" y="522225"/>
            <a:ext cx="4663425" cy="68477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563" name="Google Shape;563;p29"/>
          <p:cNvSpPr/>
          <p:nvPr/>
        </p:nvSpPr>
        <p:spPr>
          <a:xfrm>
            <a:off x="8453818" y="233175"/>
            <a:ext cx="825050" cy="1975100"/>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564" name="Google Shape;564;p29"/>
          <p:cNvSpPr txBox="1"/>
          <p:nvPr>
            <p:ph type="ctrTitle"/>
          </p:nvPr>
        </p:nvSpPr>
        <p:spPr>
          <a:xfrm>
            <a:off x="0" y="1130600"/>
            <a:ext cx="5201400" cy="19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CBC76"/>
                </a:solidFill>
              </a:rPr>
              <a:t>Aggie Hacks x Google cloud</a:t>
            </a:r>
            <a:r>
              <a:rPr lang="en" sz="2500"/>
              <a:t> </a:t>
            </a:r>
            <a:r>
              <a:rPr lang="en" sz="7400"/>
              <a:t> </a:t>
            </a:r>
            <a:endParaRPr sz="7400"/>
          </a:p>
          <a:p>
            <a:pPr indent="0" lvl="0" marL="0" rtl="0" algn="ctr">
              <a:spcBef>
                <a:spcPts val="0"/>
              </a:spcBef>
              <a:spcAft>
                <a:spcPts val="0"/>
              </a:spcAft>
              <a:buNone/>
            </a:pPr>
            <a:r>
              <a:rPr lang="en" sz="6000"/>
              <a:t>Tackling </a:t>
            </a:r>
            <a:r>
              <a:rPr lang="en" sz="6000">
                <a:solidFill>
                  <a:schemeClr val="dk1"/>
                </a:solidFill>
              </a:rPr>
              <a:t>HEALTHCARE</a:t>
            </a:r>
            <a:r>
              <a:rPr lang="en" sz="6000"/>
              <a:t> Access</a:t>
            </a:r>
            <a:r>
              <a:rPr lang="en" sz="5700">
                <a:solidFill>
                  <a:schemeClr val="dk1"/>
                </a:solidFill>
              </a:rPr>
              <a:t> </a:t>
            </a:r>
            <a:r>
              <a:rPr lang="en" sz="5700">
                <a:solidFill>
                  <a:schemeClr val="lt2"/>
                </a:solidFill>
              </a:rPr>
              <a:t>With</a:t>
            </a:r>
            <a:r>
              <a:rPr lang="en" sz="5700">
                <a:solidFill>
                  <a:schemeClr val="accent2"/>
                </a:solidFill>
              </a:rPr>
              <a:t> telehealth</a:t>
            </a:r>
            <a:endParaRPr sz="5700">
              <a:solidFill>
                <a:schemeClr val="accent2"/>
              </a:solidFill>
            </a:endParaRPr>
          </a:p>
          <a:p>
            <a:pPr indent="0" lvl="0" marL="0" rtl="0" algn="ctr">
              <a:spcBef>
                <a:spcPts val="0"/>
              </a:spcBef>
              <a:spcAft>
                <a:spcPts val="0"/>
              </a:spcAft>
              <a:buNone/>
            </a:pPr>
            <a:r>
              <a:t/>
            </a:r>
            <a:endParaRPr sz="1200">
              <a:solidFill>
                <a:schemeClr val="accent2"/>
              </a:solidFill>
            </a:endParaRPr>
          </a:p>
        </p:txBody>
      </p:sp>
      <p:grpSp>
        <p:nvGrpSpPr>
          <p:cNvPr id="565" name="Google Shape;565;p29"/>
          <p:cNvGrpSpPr/>
          <p:nvPr/>
        </p:nvGrpSpPr>
        <p:grpSpPr>
          <a:xfrm>
            <a:off x="5114925" y="764925"/>
            <a:ext cx="3929014" cy="3613658"/>
            <a:chOff x="4804625" y="764925"/>
            <a:chExt cx="3929014" cy="3613658"/>
          </a:xfrm>
        </p:grpSpPr>
        <p:sp>
          <p:nvSpPr>
            <p:cNvPr id="566" name="Google Shape;566;p29"/>
            <p:cNvSpPr/>
            <p:nvPr/>
          </p:nvSpPr>
          <p:spPr>
            <a:xfrm>
              <a:off x="4804625" y="764925"/>
              <a:ext cx="3929014" cy="3613658"/>
            </a:xfrm>
            <a:custGeom>
              <a:rect b="b" l="l" r="r" t="t"/>
              <a:pathLst>
                <a:path extrusionOk="0" h="57444" w="62457">
                  <a:moveTo>
                    <a:pt x="29950" y="10551"/>
                  </a:moveTo>
                  <a:cubicBezTo>
                    <a:pt x="29725" y="10627"/>
                    <a:pt x="29474" y="10727"/>
                    <a:pt x="29248" y="10827"/>
                  </a:cubicBezTo>
                  <a:cubicBezTo>
                    <a:pt x="29223" y="10727"/>
                    <a:pt x="29173" y="10652"/>
                    <a:pt x="29123" y="10551"/>
                  </a:cubicBezTo>
                  <a:close/>
                  <a:moveTo>
                    <a:pt x="34587" y="10551"/>
                  </a:moveTo>
                  <a:lnTo>
                    <a:pt x="35364" y="11529"/>
                  </a:lnTo>
                  <a:cubicBezTo>
                    <a:pt x="35113" y="11654"/>
                    <a:pt x="34888" y="11805"/>
                    <a:pt x="34687" y="11980"/>
                  </a:cubicBezTo>
                  <a:cubicBezTo>
                    <a:pt x="34086" y="11303"/>
                    <a:pt x="33309" y="10802"/>
                    <a:pt x="32431" y="10551"/>
                  </a:cubicBezTo>
                  <a:close/>
                  <a:moveTo>
                    <a:pt x="35690" y="16316"/>
                  </a:moveTo>
                  <a:lnTo>
                    <a:pt x="36341" y="16617"/>
                  </a:lnTo>
                  <a:cubicBezTo>
                    <a:pt x="36441" y="16692"/>
                    <a:pt x="36542" y="16767"/>
                    <a:pt x="36667" y="16817"/>
                  </a:cubicBezTo>
                  <a:cubicBezTo>
                    <a:pt x="36467" y="17043"/>
                    <a:pt x="36341" y="17318"/>
                    <a:pt x="36241" y="17594"/>
                  </a:cubicBezTo>
                  <a:cubicBezTo>
                    <a:pt x="35489" y="17945"/>
                    <a:pt x="34913" y="18471"/>
                    <a:pt x="34436" y="19073"/>
                  </a:cubicBezTo>
                  <a:cubicBezTo>
                    <a:pt x="34336" y="18947"/>
                    <a:pt x="34211" y="18847"/>
                    <a:pt x="34086" y="18747"/>
                  </a:cubicBezTo>
                  <a:cubicBezTo>
                    <a:pt x="34837" y="18145"/>
                    <a:pt x="35414" y="17293"/>
                    <a:pt x="35690" y="16316"/>
                  </a:cubicBezTo>
                  <a:close/>
                  <a:moveTo>
                    <a:pt x="28797" y="26416"/>
                  </a:moveTo>
                  <a:cubicBezTo>
                    <a:pt x="29499" y="26842"/>
                    <a:pt x="30301" y="27093"/>
                    <a:pt x="31178" y="27093"/>
                  </a:cubicBezTo>
                  <a:cubicBezTo>
                    <a:pt x="31705" y="27093"/>
                    <a:pt x="32181" y="27018"/>
                    <a:pt x="32632" y="26867"/>
                  </a:cubicBezTo>
                  <a:cubicBezTo>
                    <a:pt x="32632" y="27143"/>
                    <a:pt x="32657" y="27444"/>
                    <a:pt x="32657" y="27745"/>
                  </a:cubicBezTo>
                  <a:cubicBezTo>
                    <a:pt x="32657" y="27945"/>
                    <a:pt x="32682" y="28120"/>
                    <a:pt x="32682" y="28321"/>
                  </a:cubicBezTo>
                  <a:cubicBezTo>
                    <a:pt x="32231" y="28045"/>
                    <a:pt x="31680" y="27895"/>
                    <a:pt x="31103" y="27895"/>
                  </a:cubicBezTo>
                  <a:lnTo>
                    <a:pt x="28797" y="27895"/>
                  </a:lnTo>
                  <a:lnTo>
                    <a:pt x="28797" y="26416"/>
                  </a:lnTo>
                  <a:close/>
                  <a:moveTo>
                    <a:pt x="33108" y="36993"/>
                  </a:moveTo>
                  <a:cubicBezTo>
                    <a:pt x="33208" y="37143"/>
                    <a:pt x="33284" y="37293"/>
                    <a:pt x="33384" y="37444"/>
                  </a:cubicBezTo>
                  <a:cubicBezTo>
                    <a:pt x="33910" y="38246"/>
                    <a:pt x="34562" y="39023"/>
                    <a:pt x="35389" y="39800"/>
                  </a:cubicBezTo>
                  <a:lnTo>
                    <a:pt x="28797" y="39800"/>
                  </a:lnTo>
                  <a:lnTo>
                    <a:pt x="28797" y="37720"/>
                  </a:lnTo>
                  <a:lnTo>
                    <a:pt x="31103" y="37720"/>
                  </a:lnTo>
                  <a:cubicBezTo>
                    <a:pt x="31855" y="37720"/>
                    <a:pt x="32582" y="37444"/>
                    <a:pt x="33108" y="36993"/>
                  </a:cubicBezTo>
                  <a:close/>
                  <a:moveTo>
                    <a:pt x="28572" y="0"/>
                  </a:moveTo>
                  <a:cubicBezTo>
                    <a:pt x="27068" y="0"/>
                    <a:pt x="25790" y="852"/>
                    <a:pt x="25113" y="2080"/>
                  </a:cubicBezTo>
                  <a:lnTo>
                    <a:pt x="5489" y="2080"/>
                  </a:lnTo>
                  <a:cubicBezTo>
                    <a:pt x="3810" y="2080"/>
                    <a:pt x="2456" y="3459"/>
                    <a:pt x="2456" y="5113"/>
                  </a:cubicBezTo>
                  <a:lnTo>
                    <a:pt x="2456" y="8722"/>
                  </a:lnTo>
                  <a:cubicBezTo>
                    <a:pt x="2055" y="9123"/>
                    <a:pt x="1805" y="9699"/>
                    <a:pt x="1805" y="10301"/>
                  </a:cubicBezTo>
                  <a:lnTo>
                    <a:pt x="1805" y="12782"/>
                  </a:lnTo>
                  <a:cubicBezTo>
                    <a:pt x="1805" y="13133"/>
                    <a:pt x="1880" y="13459"/>
                    <a:pt x="2030" y="13734"/>
                  </a:cubicBezTo>
                  <a:cubicBezTo>
                    <a:pt x="1880" y="14035"/>
                    <a:pt x="1805" y="14361"/>
                    <a:pt x="1805" y="14712"/>
                  </a:cubicBezTo>
                  <a:lnTo>
                    <a:pt x="1805" y="17193"/>
                  </a:lnTo>
                  <a:cubicBezTo>
                    <a:pt x="1805" y="17795"/>
                    <a:pt x="2055" y="18371"/>
                    <a:pt x="2456" y="18772"/>
                  </a:cubicBezTo>
                  <a:lnTo>
                    <a:pt x="2456" y="39800"/>
                  </a:lnTo>
                  <a:lnTo>
                    <a:pt x="1704" y="39800"/>
                  </a:lnTo>
                  <a:cubicBezTo>
                    <a:pt x="777" y="39800"/>
                    <a:pt x="0" y="40552"/>
                    <a:pt x="0" y="41504"/>
                  </a:cubicBezTo>
                  <a:cubicBezTo>
                    <a:pt x="0" y="42431"/>
                    <a:pt x="777" y="43183"/>
                    <a:pt x="1704" y="43183"/>
                  </a:cubicBezTo>
                  <a:lnTo>
                    <a:pt x="2958" y="43183"/>
                  </a:lnTo>
                  <a:lnTo>
                    <a:pt x="2958" y="45013"/>
                  </a:lnTo>
                  <a:cubicBezTo>
                    <a:pt x="2958" y="45890"/>
                    <a:pt x="3684" y="46617"/>
                    <a:pt x="4587" y="46617"/>
                  </a:cubicBezTo>
                  <a:lnTo>
                    <a:pt x="37394" y="46617"/>
                  </a:lnTo>
                  <a:cubicBezTo>
                    <a:pt x="37093" y="46792"/>
                    <a:pt x="36842" y="47068"/>
                    <a:pt x="36692" y="47394"/>
                  </a:cubicBezTo>
                  <a:cubicBezTo>
                    <a:pt x="36542" y="47795"/>
                    <a:pt x="36517" y="48246"/>
                    <a:pt x="36692" y="48647"/>
                  </a:cubicBezTo>
                  <a:lnTo>
                    <a:pt x="39750" y="56191"/>
                  </a:lnTo>
                  <a:cubicBezTo>
                    <a:pt x="39975" y="56767"/>
                    <a:pt x="40477" y="57218"/>
                    <a:pt x="41053" y="57369"/>
                  </a:cubicBezTo>
                  <a:cubicBezTo>
                    <a:pt x="41228" y="57419"/>
                    <a:pt x="41404" y="57444"/>
                    <a:pt x="41554" y="57444"/>
                  </a:cubicBezTo>
                  <a:cubicBezTo>
                    <a:pt x="41855" y="57444"/>
                    <a:pt x="42532" y="57369"/>
                    <a:pt x="43108" y="56692"/>
                  </a:cubicBezTo>
                  <a:cubicBezTo>
                    <a:pt x="43584" y="56366"/>
                    <a:pt x="43910" y="55840"/>
                    <a:pt x="43960" y="55213"/>
                  </a:cubicBezTo>
                  <a:lnTo>
                    <a:pt x="44336" y="49674"/>
                  </a:lnTo>
                  <a:lnTo>
                    <a:pt x="44411" y="49599"/>
                  </a:lnTo>
                  <a:cubicBezTo>
                    <a:pt x="44787" y="49374"/>
                    <a:pt x="45264" y="49123"/>
                    <a:pt x="45765" y="48847"/>
                  </a:cubicBezTo>
                  <a:cubicBezTo>
                    <a:pt x="46517" y="48471"/>
                    <a:pt x="47394" y="48045"/>
                    <a:pt x="48421" y="47544"/>
                  </a:cubicBezTo>
                  <a:cubicBezTo>
                    <a:pt x="49775" y="48096"/>
                    <a:pt x="50802" y="48471"/>
                    <a:pt x="51379" y="48672"/>
                  </a:cubicBezTo>
                  <a:lnTo>
                    <a:pt x="51479" y="48772"/>
                  </a:lnTo>
                  <a:lnTo>
                    <a:pt x="51855" y="54336"/>
                  </a:lnTo>
                  <a:cubicBezTo>
                    <a:pt x="51905" y="54963"/>
                    <a:pt x="52231" y="55489"/>
                    <a:pt x="52707" y="55815"/>
                  </a:cubicBezTo>
                  <a:cubicBezTo>
                    <a:pt x="53259" y="56466"/>
                    <a:pt x="53935" y="56542"/>
                    <a:pt x="54236" y="56542"/>
                  </a:cubicBezTo>
                  <a:cubicBezTo>
                    <a:pt x="54411" y="56542"/>
                    <a:pt x="54587" y="56517"/>
                    <a:pt x="54762" y="56466"/>
                  </a:cubicBezTo>
                  <a:cubicBezTo>
                    <a:pt x="55339" y="56316"/>
                    <a:pt x="55815" y="55890"/>
                    <a:pt x="56041" y="55314"/>
                  </a:cubicBezTo>
                  <a:lnTo>
                    <a:pt x="59123" y="47745"/>
                  </a:lnTo>
                  <a:cubicBezTo>
                    <a:pt x="59274" y="47369"/>
                    <a:pt x="59274" y="46943"/>
                    <a:pt x="59123" y="46567"/>
                  </a:cubicBezTo>
                  <a:cubicBezTo>
                    <a:pt x="59825" y="46391"/>
                    <a:pt x="60326" y="45765"/>
                    <a:pt x="60326" y="45013"/>
                  </a:cubicBezTo>
                  <a:lnTo>
                    <a:pt x="60326" y="43183"/>
                  </a:lnTo>
                  <a:cubicBezTo>
                    <a:pt x="61178" y="43083"/>
                    <a:pt x="61855" y="42356"/>
                    <a:pt x="61855" y="41504"/>
                  </a:cubicBezTo>
                  <a:cubicBezTo>
                    <a:pt x="61855" y="40877"/>
                    <a:pt x="61504" y="40326"/>
                    <a:pt x="61003" y="40025"/>
                  </a:cubicBezTo>
                  <a:cubicBezTo>
                    <a:pt x="61579" y="39298"/>
                    <a:pt x="61955" y="38547"/>
                    <a:pt x="62106" y="37795"/>
                  </a:cubicBezTo>
                  <a:cubicBezTo>
                    <a:pt x="62457" y="36115"/>
                    <a:pt x="61554" y="34436"/>
                    <a:pt x="59950" y="33810"/>
                  </a:cubicBezTo>
                  <a:cubicBezTo>
                    <a:pt x="59399" y="33584"/>
                    <a:pt x="58823" y="33484"/>
                    <a:pt x="58221" y="33484"/>
                  </a:cubicBezTo>
                  <a:cubicBezTo>
                    <a:pt x="56592" y="33484"/>
                    <a:pt x="54888" y="34236"/>
                    <a:pt x="53434" y="35138"/>
                  </a:cubicBezTo>
                  <a:cubicBezTo>
                    <a:pt x="53935" y="31078"/>
                    <a:pt x="53685" y="27068"/>
                    <a:pt x="53309" y="24060"/>
                  </a:cubicBezTo>
                  <a:cubicBezTo>
                    <a:pt x="53208" y="23183"/>
                    <a:pt x="53083" y="22431"/>
                    <a:pt x="52983" y="21855"/>
                  </a:cubicBezTo>
                  <a:cubicBezTo>
                    <a:pt x="53008" y="21830"/>
                    <a:pt x="53008" y="21830"/>
                    <a:pt x="53008" y="21830"/>
                  </a:cubicBezTo>
                  <a:cubicBezTo>
                    <a:pt x="53133" y="21629"/>
                    <a:pt x="54261" y="19900"/>
                    <a:pt x="53885" y="17945"/>
                  </a:cubicBezTo>
                  <a:cubicBezTo>
                    <a:pt x="53710" y="17143"/>
                    <a:pt x="53359" y="16441"/>
                    <a:pt x="52782" y="15840"/>
                  </a:cubicBezTo>
                  <a:cubicBezTo>
                    <a:pt x="52858" y="15213"/>
                    <a:pt x="52807" y="14436"/>
                    <a:pt x="52406" y="13684"/>
                  </a:cubicBezTo>
                  <a:cubicBezTo>
                    <a:pt x="52206" y="13358"/>
                    <a:pt x="51930" y="12957"/>
                    <a:pt x="51479" y="12632"/>
                  </a:cubicBezTo>
                  <a:cubicBezTo>
                    <a:pt x="51529" y="11980"/>
                    <a:pt x="51479" y="11228"/>
                    <a:pt x="51078" y="10501"/>
                  </a:cubicBezTo>
                  <a:cubicBezTo>
                    <a:pt x="50853" y="10050"/>
                    <a:pt x="50401" y="9524"/>
                    <a:pt x="49650" y="9148"/>
                  </a:cubicBezTo>
                  <a:cubicBezTo>
                    <a:pt x="49524" y="8697"/>
                    <a:pt x="49299" y="8221"/>
                    <a:pt x="48923" y="7795"/>
                  </a:cubicBezTo>
                  <a:cubicBezTo>
                    <a:pt x="48522" y="7368"/>
                    <a:pt x="47820" y="6867"/>
                    <a:pt x="46667" y="6867"/>
                  </a:cubicBezTo>
                  <a:cubicBezTo>
                    <a:pt x="46617" y="6867"/>
                    <a:pt x="46567" y="6867"/>
                    <a:pt x="46517" y="6892"/>
                  </a:cubicBezTo>
                  <a:cubicBezTo>
                    <a:pt x="46442" y="6867"/>
                    <a:pt x="46391" y="6867"/>
                    <a:pt x="46316" y="6867"/>
                  </a:cubicBezTo>
                  <a:cubicBezTo>
                    <a:pt x="46191" y="6867"/>
                    <a:pt x="46066" y="6892"/>
                    <a:pt x="45940" y="6917"/>
                  </a:cubicBezTo>
                  <a:cubicBezTo>
                    <a:pt x="45890" y="6867"/>
                    <a:pt x="45815" y="6842"/>
                    <a:pt x="45765" y="6792"/>
                  </a:cubicBezTo>
                  <a:cubicBezTo>
                    <a:pt x="45765" y="6792"/>
                    <a:pt x="45740" y="6767"/>
                    <a:pt x="45740" y="6767"/>
                  </a:cubicBezTo>
                  <a:cubicBezTo>
                    <a:pt x="45564" y="6617"/>
                    <a:pt x="45339" y="6491"/>
                    <a:pt x="45113" y="6416"/>
                  </a:cubicBezTo>
                  <a:cubicBezTo>
                    <a:pt x="44587" y="6165"/>
                    <a:pt x="44035" y="6040"/>
                    <a:pt x="43509" y="6040"/>
                  </a:cubicBezTo>
                  <a:cubicBezTo>
                    <a:pt x="43183" y="6040"/>
                    <a:pt x="42782" y="6065"/>
                    <a:pt x="42356" y="6241"/>
                  </a:cubicBezTo>
                  <a:lnTo>
                    <a:pt x="42356" y="3910"/>
                  </a:lnTo>
                  <a:cubicBezTo>
                    <a:pt x="42356" y="1754"/>
                    <a:pt x="40602" y="0"/>
                    <a:pt x="38446"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5093114" y="3375733"/>
              <a:ext cx="3405623" cy="220805"/>
            </a:xfrm>
            <a:custGeom>
              <a:rect b="b" l="l" r="r" t="t"/>
              <a:pathLst>
                <a:path extrusionOk="0" h="3510" w="54137">
                  <a:moveTo>
                    <a:pt x="1" y="1"/>
                  </a:moveTo>
                  <a:lnTo>
                    <a:pt x="1" y="3510"/>
                  </a:lnTo>
                  <a:lnTo>
                    <a:pt x="54136" y="3510"/>
                  </a:lnTo>
                  <a:lnTo>
                    <a:pt x="54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4907100" y="3371015"/>
              <a:ext cx="3686254" cy="7989"/>
            </a:xfrm>
            <a:custGeom>
              <a:rect b="b" l="l" r="r" t="t"/>
              <a:pathLst>
                <a:path extrusionOk="0" h="127" w="58598">
                  <a:moveTo>
                    <a:pt x="75" y="1"/>
                  </a:moveTo>
                  <a:cubicBezTo>
                    <a:pt x="25" y="1"/>
                    <a:pt x="0" y="26"/>
                    <a:pt x="0" y="76"/>
                  </a:cubicBezTo>
                  <a:cubicBezTo>
                    <a:pt x="0" y="101"/>
                    <a:pt x="25" y="126"/>
                    <a:pt x="75" y="126"/>
                  </a:cubicBezTo>
                  <a:lnTo>
                    <a:pt x="58547" y="126"/>
                  </a:lnTo>
                  <a:cubicBezTo>
                    <a:pt x="58572" y="126"/>
                    <a:pt x="58597" y="101"/>
                    <a:pt x="58597" y="76"/>
                  </a:cubicBezTo>
                  <a:cubicBezTo>
                    <a:pt x="58597" y="26"/>
                    <a:pt x="58572" y="1"/>
                    <a:pt x="58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7429649" y="2864932"/>
              <a:ext cx="430476" cy="141982"/>
            </a:xfrm>
            <a:custGeom>
              <a:rect b="b" l="l" r="r" t="t"/>
              <a:pathLst>
                <a:path extrusionOk="0" h="2257" w="6843">
                  <a:moveTo>
                    <a:pt x="6818" y="1"/>
                  </a:moveTo>
                  <a:cubicBezTo>
                    <a:pt x="4248" y="1492"/>
                    <a:pt x="670" y="1555"/>
                    <a:pt x="83" y="1555"/>
                  </a:cubicBezTo>
                  <a:cubicBezTo>
                    <a:pt x="29" y="1555"/>
                    <a:pt x="1" y="1555"/>
                    <a:pt x="1" y="1555"/>
                  </a:cubicBezTo>
                  <a:lnTo>
                    <a:pt x="1" y="1555"/>
                  </a:lnTo>
                  <a:cubicBezTo>
                    <a:pt x="276" y="1780"/>
                    <a:pt x="552" y="2006"/>
                    <a:pt x="853" y="2256"/>
                  </a:cubicBezTo>
                  <a:cubicBezTo>
                    <a:pt x="853" y="2256"/>
                    <a:pt x="2181" y="2181"/>
                    <a:pt x="3660" y="1905"/>
                  </a:cubicBezTo>
                  <a:cubicBezTo>
                    <a:pt x="4788" y="1680"/>
                    <a:pt x="6016" y="1329"/>
                    <a:pt x="6818" y="778"/>
                  </a:cubicBezTo>
                  <a:lnTo>
                    <a:pt x="6843" y="778"/>
                  </a:lnTo>
                  <a:cubicBezTo>
                    <a:pt x="6843" y="702"/>
                    <a:pt x="6843" y="627"/>
                    <a:pt x="6843" y="552"/>
                  </a:cubicBezTo>
                  <a:cubicBezTo>
                    <a:pt x="6843" y="377"/>
                    <a:pt x="6843" y="176"/>
                    <a:pt x="6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6967727" y="1945805"/>
              <a:ext cx="231814" cy="361089"/>
            </a:xfrm>
            <a:custGeom>
              <a:rect b="b" l="l" r="r" t="t"/>
              <a:pathLst>
                <a:path extrusionOk="0" h="5740" w="3685">
                  <a:moveTo>
                    <a:pt x="3359" y="0"/>
                  </a:moveTo>
                  <a:cubicBezTo>
                    <a:pt x="0" y="777"/>
                    <a:pt x="0" y="5539"/>
                    <a:pt x="0" y="5539"/>
                  </a:cubicBezTo>
                  <a:lnTo>
                    <a:pt x="25" y="5739"/>
                  </a:lnTo>
                  <a:cubicBezTo>
                    <a:pt x="25" y="5739"/>
                    <a:pt x="301" y="5689"/>
                    <a:pt x="652" y="5614"/>
                  </a:cubicBezTo>
                  <a:cubicBezTo>
                    <a:pt x="915" y="5577"/>
                    <a:pt x="1222" y="5545"/>
                    <a:pt x="1529" y="5545"/>
                  </a:cubicBezTo>
                  <a:cubicBezTo>
                    <a:pt x="1836" y="5545"/>
                    <a:pt x="2143" y="5577"/>
                    <a:pt x="2406" y="5664"/>
                  </a:cubicBezTo>
                  <a:lnTo>
                    <a:pt x="2431" y="5664"/>
                  </a:lnTo>
                  <a:cubicBezTo>
                    <a:pt x="2482" y="5489"/>
                    <a:pt x="2507" y="5313"/>
                    <a:pt x="2557" y="5138"/>
                  </a:cubicBezTo>
                  <a:cubicBezTo>
                    <a:pt x="3083" y="2983"/>
                    <a:pt x="3685" y="1303"/>
                    <a:pt x="3685" y="1303"/>
                  </a:cubicBezTo>
                  <a:lnTo>
                    <a:pt x="33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7171104" y="2659983"/>
              <a:ext cx="190861" cy="250749"/>
            </a:xfrm>
            <a:custGeom>
              <a:rect b="b" l="l" r="r" t="t"/>
              <a:pathLst>
                <a:path extrusionOk="0" h="3986" w="3034">
                  <a:moveTo>
                    <a:pt x="1203" y="0"/>
                  </a:moveTo>
                  <a:cubicBezTo>
                    <a:pt x="802" y="1053"/>
                    <a:pt x="351" y="1680"/>
                    <a:pt x="0" y="2031"/>
                  </a:cubicBezTo>
                  <a:cubicBezTo>
                    <a:pt x="0" y="2031"/>
                    <a:pt x="878" y="2381"/>
                    <a:pt x="3033" y="3985"/>
                  </a:cubicBezTo>
                  <a:lnTo>
                    <a:pt x="1504" y="627"/>
                  </a:lnTo>
                  <a:lnTo>
                    <a:pt x="1479" y="627"/>
                  </a:lnTo>
                  <a:lnTo>
                    <a:pt x="1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7246780" y="1903218"/>
              <a:ext cx="810437" cy="1059614"/>
            </a:xfrm>
            <a:custGeom>
              <a:rect b="b" l="l" r="r" t="t"/>
              <a:pathLst>
                <a:path extrusionOk="0" h="16844" w="12883">
                  <a:moveTo>
                    <a:pt x="6316" y="0"/>
                  </a:moveTo>
                  <a:cubicBezTo>
                    <a:pt x="6291" y="251"/>
                    <a:pt x="6291" y="552"/>
                    <a:pt x="6266" y="852"/>
                  </a:cubicBezTo>
                  <a:lnTo>
                    <a:pt x="6291" y="852"/>
                  </a:lnTo>
                  <a:cubicBezTo>
                    <a:pt x="6291" y="852"/>
                    <a:pt x="7594" y="1604"/>
                    <a:pt x="7269" y="3259"/>
                  </a:cubicBezTo>
                  <a:cubicBezTo>
                    <a:pt x="7043" y="4386"/>
                    <a:pt x="6191" y="5264"/>
                    <a:pt x="5113" y="5614"/>
                  </a:cubicBezTo>
                  <a:cubicBezTo>
                    <a:pt x="4646" y="5763"/>
                    <a:pt x="4098" y="5880"/>
                    <a:pt x="3536" y="5880"/>
                  </a:cubicBezTo>
                  <a:cubicBezTo>
                    <a:pt x="2771" y="5880"/>
                    <a:pt x="1979" y="5663"/>
                    <a:pt x="1329" y="5013"/>
                  </a:cubicBezTo>
                  <a:lnTo>
                    <a:pt x="1254" y="4988"/>
                  </a:lnTo>
                  <a:cubicBezTo>
                    <a:pt x="1053" y="8421"/>
                    <a:pt x="552" y="10627"/>
                    <a:pt x="0" y="12030"/>
                  </a:cubicBezTo>
                  <a:lnTo>
                    <a:pt x="276" y="12657"/>
                  </a:lnTo>
                  <a:lnTo>
                    <a:pt x="301" y="12657"/>
                  </a:lnTo>
                  <a:lnTo>
                    <a:pt x="1830" y="16015"/>
                  </a:lnTo>
                  <a:cubicBezTo>
                    <a:pt x="2156" y="16266"/>
                    <a:pt x="2507" y="16542"/>
                    <a:pt x="2908" y="16843"/>
                  </a:cubicBezTo>
                  <a:cubicBezTo>
                    <a:pt x="2908" y="16843"/>
                    <a:pt x="2936" y="16843"/>
                    <a:pt x="2990" y="16843"/>
                  </a:cubicBezTo>
                  <a:cubicBezTo>
                    <a:pt x="3577" y="16843"/>
                    <a:pt x="7155" y="16780"/>
                    <a:pt x="9725" y="15289"/>
                  </a:cubicBezTo>
                  <a:cubicBezTo>
                    <a:pt x="9700" y="14687"/>
                    <a:pt x="9625" y="14086"/>
                    <a:pt x="9524" y="13484"/>
                  </a:cubicBezTo>
                  <a:cubicBezTo>
                    <a:pt x="9073" y="10853"/>
                    <a:pt x="8848" y="8772"/>
                    <a:pt x="8722" y="7168"/>
                  </a:cubicBezTo>
                  <a:cubicBezTo>
                    <a:pt x="8766" y="7125"/>
                    <a:pt x="10179" y="6092"/>
                    <a:pt x="12035" y="6092"/>
                  </a:cubicBezTo>
                  <a:cubicBezTo>
                    <a:pt x="12309" y="6092"/>
                    <a:pt x="12592" y="6114"/>
                    <a:pt x="12883" y="6166"/>
                  </a:cubicBezTo>
                  <a:cubicBezTo>
                    <a:pt x="12607" y="3985"/>
                    <a:pt x="12306" y="2582"/>
                    <a:pt x="12306" y="2582"/>
                  </a:cubicBezTo>
                  <a:lnTo>
                    <a:pt x="6341" y="25"/>
                  </a:lnTo>
                  <a:lnTo>
                    <a:pt x="63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7325602" y="1956814"/>
              <a:ext cx="398959" cy="316047"/>
            </a:xfrm>
            <a:custGeom>
              <a:rect b="b" l="l" r="r" t="t"/>
              <a:pathLst>
                <a:path extrusionOk="0" h="5024" w="6342">
                  <a:moveTo>
                    <a:pt x="5013" y="0"/>
                  </a:moveTo>
                  <a:cubicBezTo>
                    <a:pt x="5013" y="226"/>
                    <a:pt x="5013" y="427"/>
                    <a:pt x="5013" y="652"/>
                  </a:cubicBezTo>
                  <a:cubicBezTo>
                    <a:pt x="5013" y="652"/>
                    <a:pt x="5640" y="1680"/>
                    <a:pt x="5214" y="2557"/>
                  </a:cubicBezTo>
                  <a:cubicBezTo>
                    <a:pt x="4711" y="3604"/>
                    <a:pt x="3680" y="4153"/>
                    <a:pt x="2584" y="4153"/>
                  </a:cubicBezTo>
                  <a:cubicBezTo>
                    <a:pt x="1712" y="4153"/>
                    <a:pt x="798" y="3805"/>
                    <a:pt x="76" y="3083"/>
                  </a:cubicBezTo>
                  <a:cubicBezTo>
                    <a:pt x="51" y="3209"/>
                    <a:pt x="51" y="3284"/>
                    <a:pt x="51" y="3284"/>
                  </a:cubicBezTo>
                  <a:cubicBezTo>
                    <a:pt x="51" y="3584"/>
                    <a:pt x="26" y="3860"/>
                    <a:pt x="1" y="4136"/>
                  </a:cubicBezTo>
                  <a:lnTo>
                    <a:pt x="76" y="4161"/>
                  </a:lnTo>
                  <a:cubicBezTo>
                    <a:pt x="719" y="4804"/>
                    <a:pt x="1501" y="5023"/>
                    <a:pt x="2258" y="5023"/>
                  </a:cubicBezTo>
                  <a:cubicBezTo>
                    <a:pt x="2829" y="5023"/>
                    <a:pt x="3386" y="4899"/>
                    <a:pt x="3860" y="4737"/>
                  </a:cubicBezTo>
                  <a:cubicBezTo>
                    <a:pt x="4938" y="4412"/>
                    <a:pt x="5790" y="3534"/>
                    <a:pt x="6016" y="2407"/>
                  </a:cubicBezTo>
                  <a:cubicBezTo>
                    <a:pt x="6341" y="752"/>
                    <a:pt x="5038" y="0"/>
                    <a:pt x="5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7260934" y="2622553"/>
              <a:ext cx="539306" cy="94235"/>
            </a:xfrm>
            <a:custGeom>
              <a:rect b="b" l="l" r="r" t="t"/>
              <a:pathLst>
                <a:path extrusionOk="0" h="1498" w="8573">
                  <a:moveTo>
                    <a:pt x="8497" y="0"/>
                  </a:moveTo>
                  <a:cubicBezTo>
                    <a:pt x="8478" y="0"/>
                    <a:pt x="8460" y="7"/>
                    <a:pt x="8447" y="19"/>
                  </a:cubicBezTo>
                  <a:cubicBezTo>
                    <a:pt x="7772" y="618"/>
                    <a:pt x="7038" y="809"/>
                    <a:pt x="6371" y="809"/>
                  </a:cubicBezTo>
                  <a:cubicBezTo>
                    <a:pt x="5727" y="809"/>
                    <a:pt x="5144" y="630"/>
                    <a:pt x="4738" y="470"/>
                  </a:cubicBezTo>
                  <a:cubicBezTo>
                    <a:pt x="4525" y="385"/>
                    <a:pt x="4299" y="341"/>
                    <a:pt x="4070" y="341"/>
                  </a:cubicBezTo>
                  <a:cubicBezTo>
                    <a:pt x="3761" y="341"/>
                    <a:pt x="3447" y="422"/>
                    <a:pt x="3159" y="595"/>
                  </a:cubicBezTo>
                  <a:cubicBezTo>
                    <a:pt x="2087" y="1198"/>
                    <a:pt x="1344" y="1354"/>
                    <a:pt x="860" y="1354"/>
                  </a:cubicBezTo>
                  <a:cubicBezTo>
                    <a:pt x="337" y="1354"/>
                    <a:pt x="114" y="1172"/>
                    <a:pt x="101" y="1172"/>
                  </a:cubicBezTo>
                  <a:cubicBezTo>
                    <a:pt x="89" y="1159"/>
                    <a:pt x="76" y="1153"/>
                    <a:pt x="64" y="1153"/>
                  </a:cubicBezTo>
                  <a:cubicBezTo>
                    <a:pt x="51" y="1153"/>
                    <a:pt x="39" y="1159"/>
                    <a:pt x="26" y="1172"/>
                  </a:cubicBezTo>
                  <a:cubicBezTo>
                    <a:pt x="1" y="1197"/>
                    <a:pt x="1" y="1247"/>
                    <a:pt x="26" y="1272"/>
                  </a:cubicBezTo>
                  <a:cubicBezTo>
                    <a:pt x="26" y="1272"/>
                    <a:pt x="277" y="1498"/>
                    <a:pt x="853" y="1498"/>
                  </a:cubicBezTo>
                  <a:cubicBezTo>
                    <a:pt x="1354" y="1498"/>
                    <a:pt x="2131" y="1322"/>
                    <a:pt x="3234" y="696"/>
                  </a:cubicBezTo>
                  <a:cubicBezTo>
                    <a:pt x="3497" y="550"/>
                    <a:pt x="3785" y="472"/>
                    <a:pt x="4074" y="472"/>
                  </a:cubicBezTo>
                  <a:cubicBezTo>
                    <a:pt x="4281" y="472"/>
                    <a:pt x="4489" y="512"/>
                    <a:pt x="4688" y="595"/>
                  </a:cubicBezTo>
                  <a:cubicBezTo>
                    <a:pt x="5100" y="765"/>
                    <a:pt x="5694" y="941"/>
                    <a:pt x="6350" y="941"/>
                  </a:cubicBezTo>
                  <a:cubicBezTo>
                    <a:pt x="7051" y="941"/>
                    <a:pt x="7823" y="741"/>
                    <a:pt x="8522" y="119"/>
                  </a:cubicBezTo>
                  <a:cubicBezTo>
                    <a:pt x="8572" y="94"/>
                    <a:pt x="8572" y="44"/>
                    <a:pt x="8547" y="19"/>
                  </a:cubicBezTo>
                  <a:cubicBezTo>
                    <a:pt x="8535" y="7"/>
                    <a:pt x="8516" y="0"/>
                    <a:pt x="8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7774943" y="2061805"/>
              <a:ext cx="23716" cy="297112"/>
            </a:xfrm>
            <a:custGeom>
              <a:rect b="b" l="l" r="r" t="t"/>
              <a:pathLst>
                <a:path extrusionOk="0" h="4723" w="377">
                  <a:moveTo>
                    <a:pt x="277" y="1"/>
                  </a:moveTo>
                  <a:cubicBezTo>
                    <a:pt x="253" y="1"/>
                    <a:pt x="226" y="24"/>
                    <a:pt x="226" y="61"/>
                  </a:cubicBezTo>
                  <a:cubicBezTo>
                    <a:pt x="226" y="61"/>
                    <a:pt x="0" y="1439"/>
                    <a:pt x="251" y="4647"/>
                  </a:cubicBezTo>
                  <a:cubicBezTo>
                    <a:pt x="251" y="4697"/>
                    <a:pt x="276" y="4722"/>
                    <a:pt x="326" y="4722"/>
                  </a:cubicBezTo>
                  <a:cubicBezTo>
                    <a:pt x="351" y="4722"/>
                    <a:pt x="376" y="4672"/>
                    <a:pt x="376" y="4647"/>
                  </a:cubicBezTo>
                  <a:cubicBezTo>
                    <a:pt x="126" y="1439"/>
                    <a:pt x="351" y="86"/>
                    <a:pt x="351" y="86"/>
                  </a:cubicBezTo>
                  <a:cubicBezTo>
                    <a:pt x="376" y="36"/>
                    <a:pt x="351" y="11"/>
                    <a:pt x="301" y="11"/>
                  </a:cubicBezTo>
                  <a:cubicBezTo>
                    <a:pt x="295" y="4"/>
                    <a:pt x="286" y="1"/>
                    <a:pt x="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8187987" y="3714736"/>
              <a:ext cx="241313" cy="505588"/>
            </a:xfrm>
            <a:custGeom>
              <a:rect b="b" l="l" r="r" t="t"/>
              <a:pathLst>
                <a:path extrusionOk="0" h="8037" w="3836">
                  <a:moveTo>
                    <a:pt x="3209" y="0"/>
                  </a:moveTo>
                  <a:lnTo>
                    <a:pt x="577" y="6717"/>
                  </a:lnTo>
                  <a:lnTo>
                    <a:pt x="302" y="7419"/>
                  </a:lnTo>
                  <a:cubicBezTo>
                    <a:pt x="258" y="7550"/>
                    <a:pt x="157" y="7624"/>
                    <a:pt x="49" y="7624"/>
                  </a:cubicBezTo>
                  <a:cubicBezTo>
                    <a:pt x="33" y="7624"/>
                    <a:pt x="17" y="7623"/>
                    <a:pt x="1" y="7620"/>
                  </a:cubicBezTo>
                  <a:lnTo>
                    <a:pt x="1" y="7620"/>
                  </a:lnTo>
                  <a:cubicBezTo>
                    <a:pt x="161" y="7940"/>
                    <a:pt x="322" y="8037"/>
                    <a:pt x="444" y="8037"/>
                  </a:cubicBezTo>
                  <a:cubicBezTo>
                    <a:pt x="474" y="8037"/>
                    <a:pt x="502" y="8031"/>
                    <a:pt x="527" y="8021"/>
                  </a:cubicBezTo>
                  <a:cubicBezTo>
                    <a:pt x="653" y="7996"/>
                    <a:pt x="728" y="7920"/>
                    <a:pt x="753" y="7820"/>
                  </a:cubicBezTo>
                  <a:lnTo>
                    <a:pt x="3836" y="251"/>
                  </a:lnTo>
                  <a:lnTo>
                    <a:pt x="3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8123382" y="3596472"/>
              <a:ext cx="264903" cy="540879"/>
            </a:xfrm>
            <a:custGeom>
              <a:rect b="b" l="l" r="r" t="t"/>
              <a:pathLst>
                <a:path extrusionOk="0" h="8598" w="4211">
                  <a:moveTo>
                    <a:pt x="1479" y="903"/>
                  </a:moveTo>
                  <a:cubicBezTo>
                    <a:pt x="1730" y="903"/>
                    <a:pt x="1930" y="1129"/>
                    <a:pt x="1930" y="1379"/>
                  </a:cubicBezTo>
                  <a:cubicBezTo>
                    <a:pt x="1930" y="1630"/>
                    <a:pt x="1730" y="1830"/>
                    <a:pt x="1479" y="1830"/>
                  </a:cubicBezTo>
                  <a:cubicBezTo>
                    <a:pt x="1228" y="1830"/>
                    <a:pt x="1028" y="1630"/>
                    <a:pt x="1028" y="1379"/>
                  </a:cubicBezTo>
                  <a:cubicBezTo>
                    <a:pt x="1028" y="1129"/>
                    <a:pt x="1228" y="903"/>
                    <a:pt x="1479" y="903"/>
                  </a:cubicBezTo>
                  <a:close/>
                  <a:moveTo>
                    <a:pt x="777" y="1"/>
                  </a:moveTo>
                  <a:lnTo>
                    <a:pt x="0" y="1580"/>
                  </a:lnTo>
                  <a:lnTo>
                    <a:pt x="878" y="2181"/>
                  </a:lnTo>
                  <a:cubicBezTo>
                    <a:pt x="1304" y="2457"/>
                    <a:pt x="1479" y="2933"/>
                    <a:pt x="1354" y="3409"/>
                  </a:cubicBezTo>
                  <a:cubicBezTo>
                    <a:pt x="1103" y="4387"/>
                    <a:pt x="852" y="6241"/>
                    <a:pt x="1604" y="8597"/>
                  </a:cubicBezTo>
                  <a:lnTo>
                    <a:pt x="4211" y="1880"/>
                  </a:lnTo>
                  <a:lnTo>
                    <a:pt x="802" y="26"/>
                  </a:lnTo>
                  <a:lnTo>
                    <a:pt x="7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8187987" y="3653276"/>
              <a:ext cx="56868" cy="58378"/>
            </a:xfrm>
            <a:custGeom>
              <a:rect b="b" l="l" r="r" t="t"/>
              <a:pathLst>
                <a:path extrusionOk="0" h="928" w="904">
                  <a:moveTo>
                    <a:pt x="452" y="0"/>
                  </a:moveTo>
                  <a:cubicBezTo>
                    <a:pt x="201" y="0"/>
                    <a:pt x="1" y="226"/>
                    <a:pt x="1" y="476"/>
                  </a:cubicBezTo>
                  <a:cubicBezTo>
                    <a:pt x="1" y="727"/>
                    <a:pt x="201" y="927"/>
                    <a:pt x="452" y="927"/>
                  </a:cubicBezTo>
                  <a:cubicBezTo>
                    <a:pt x="703" y="927"/>
                    <a:pt x="903" y="727"/>
                    <a:pt x="903" y="476"/>
                  </a:cubicBezTo>
                  <a:cubicBezTo>
                    <a:pt x="903" y="226"/>
                    <a:pt x="703" y="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8096584" y="3695801"/>
              <a:ext cx="127765" cy="498605"/>
            </a:xfrm>
            <a:custGeom>
              <a:rect b="b" l="l" r="r" t="t"/>
              <a:pathLst>
                <a:path extrusionOk="0" h="7926" w="2031">
                  <a:moveTo>
                    <a:pt x="426" y="1"/>
                  </a:moveTo>
                  <a:lnTo>
                    <a:pt x="50" y="728"/>
                  </a:lnTo>
                  <a:lnTo>
                    <a:pt x="25" y="728"/>
                  </a:lnTo>
                  <a:lnTo>
                    <a:pt x="0" y="778"/>
                  </a:lnTo>
                  <a:lnTo>
                    <a:pt x="727" y="1404"/>
                  </a:lnTo>
                  <a:lnTo>
                    <a:pt x="1128" y="7620"/>
                  </a:lnTo>
                  <a:cubicBezTo>
                    <a:pt x="1153" y="7820"/>
                    <a:pt x="1304" y="7921"/>
                    <a:pt x="1454" y="7921"/>
                  </a:cubicBezTo>
                  <a:cubicBezTo>
                    <a:pt x="1470" y="7924"/>
                    <a:pt x="1486" y="7925"/>
                    <a:pt x="1502" y="7925"/>
                  </a:cubicBezTo>
                  <a:cubicBezTo>
                    <a:pt x="1610" y="7925"/>
                    <a:pt x="1711" y="7851"/>
                    <a:pt x="1755" y="7720"/>
                  </a:cubicBezTo>
                  <a:lnTo>
                    <a:pt x="2030" y="7018"/>
                  </a:lnTo>
                  <a:cubicBezTo>
                    <a:pt x="1278" y="4662"/>
                    <a:pt x="1529" y="2808"/>
                    <a:pt x="1780" y="1830"/>
                  </a:cubicBezTo>
                  <a:cubicBezTo>
                    <a:pt x="1905" y="1354"/>
                    <a:pt x="1730" y="878"/>
                    <a:pt x="1304" y="602"/>
                  </a:cubicBezTo>
                  <a:lnTo>
                    <a:pt x="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7412350" y="3750970"/>
              <a:ext cx="126192" cy="499863"/>
            </a:xfrm>
            <a:custGeom>
              <a:rect b="b" l="l" r="r" t="t"/>
              <a:pathLst>
                <a:path extrusionOk="0" h="7946" w="2006">
                  <a:moveTo>
                    <a:pt x="1604" y="1"/>
                  </a:moveTo>
                  <a:lnTo>
                    <a:pt x="702" y="602"/>
                  </a:lnTo>
                  <a:cubicBezTo>
                    <a:pt x="301" y="878"/>
                    <a:pt x="125" y="1379"/>
                    <a:pt x="226" y="1856"/>
                  </a:cubicBezTo>
                  <a:cubicBezTo>
                    <a:pt x="476" y="2833"/>
                    <a:pt x="727" y="4688"/>
                    <a:pt x="0" y="7044"/>
                  </a:cubicBezTo>
                  <a:lnTo>
                    <a:pt x="276" y="7745"/>
                  </a:lnTo>
                  <a:cubicBezTo>
                    <a:pt x="326" y="7896"/>
                    <a:pt x="451" y="7946"/>
                    <a:pt x="576" y="7946"/>
                  </a:cubicBezTo>
                  <a:cubicBezTo>
                    <a:pt x="727" y="7946"/>
                    <a:pt x="877" y="7821"/>
                    <a:pt x="877" y="7645"/>
                  </a:cubicBezTo>
                  <a:lnTo>
                    <a:pt x="1303" y="1404"/>
                  </a:lnTo>
                  <a:lnTo>
                    <a:pt x="2005" y="803"/>
                  </a:lnTo>
                  <a:lnTo>
                    <a:pt x="16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7246780" y="3653276"/>
              <a:ext cx="266539" cy="540816"/>
            </a:xfrm>
            <a:custGeom>
              <a:rect b="b" l="l" r="r" t="t"/>
              <a:pathLst>
                <a:path extrusionOk="0" h="8597" w="4237">
                  <a:moveTo>
                    <a:pt x="2757" y="902"/>
                  </a:moveTo>
                  <a:cubicBezTo>
                    <a:pt x="3008" y="902"/>
                    <a:pt x="3208" y="1103"/>
                    <a:pt x="3208" y="1353"/>
                  </a:cubicBezTo>
                  <a:cubicBezTo>
                    <a:pt x="3208" y="1629"/>
                    <a:pt x="3008" y="1830"/>
                    <a:pt x="2757" y="1830"/>
                  </a:cubicBezTo>
                  <a:cubicBezTo>
                    <a:pt x="2482" y="1830"/>
                    <a:pt x="2281" y="1629"/>
                    <a:pt x="2281" y="1353"/>
                  </a:cubicBezTo>
                  <a:cubicBezTo>
                    <a:pt x="2281" y="1103"/>
                    <a:pt x="2482" y="902"/>
                    <a:pt x="2757" y="902"/>
                  </a:cubicBezTo>
                  <a:close/>
                  <a:moveTo>
                    <a:pt x="3409" y="0"/>
                  </a:moveTo>
                  <a:lnTo>
                    <a:pt x="0" y="1855"/>
                  </a:lnTo>
                  <a:lnTo>
                    <a:pt x="2632" y="8597"/>
                  </a:lnTo>
                  <a:cubicBezTo>
                    <a:pt x="3359" y="6241"/>
                    <a:pt x="3108" y="4386"/>
                    <a:pt x="2858" y="3409"/>
                  </a:cubicBezTo>
                  <a:cubicBezTo>
                    <a:pt x="2757" y="2932"/>
                    <a:pt x="2933" y="2431"/>
                    <a:pt x="3334" y="2155"/>
                  </a:cubicBezTo>
                  <a:lnTo>
                    <a:pt x="4236" y="1554"/>
                  </a:lnTo>
                  <a:lnTo>
                    <a:pt x="34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7207338" y="3769905"/>
              <a:ext cx="241313" cy="506594"/>
            </a:xfrm>
            <a:custGeom>
              <a:rect b="b" l="l" r="r" t="t"/>
              <a:pathLst>
                <a:path extrusionOk="0" h="8053" w="3836">
                  <a:moveTo>
                    <a:pt x="627" y="1"/>
                  </a:moveTo>
                  <a:lnTo>
                    <a:pt x="1" y="251"/>
                  </a:lnTo>
                  <a:lnTo>
                    <a:pt x="3059" y="7820"/>
                  </a:lnTo>
                  <a:cubicBezTo>
                    <a:pt x="3109" y="7921"/>
                    <a:pt x="3184" y="8021"/>
                    <a:pt x="3284" y="8046"/>
                  </a:cubicBezTo>
                  <a:cubicBezTo>
                    <a:pt x="3309" y="8050"/>
                    <a:pt x="3335" y="8053"/>
                    <a:pt x="3362" y="8053"/>
                  </a:cubicBezTo>
                  <a:cubicBezTo>
                    <a:pt x="3500" y="8053"/>
                    <a:pt x="3668" y="7980"/>
                    <a:pt x="3835" y="7645"/>
                  </a:cubicBezTo>
                  <a:cubicBezTo>
                    <a:pt x="3710" y="7645"/>
                    <a:pt x="3585" y="7595"/>
                    <a:pt x="3535" y="7444"/>
                  </a:cubicBezTo>
                  <a:lnTo>
                    <a:pt x="3259" y="6743"/>
                  </a:lnTo>
                  <a:lnTo>
                    <a:pt x="6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7390270" y="3710018"/>
              <a:ext cx="58378" cy="58378"/>
            </a:xfrm>
            <a:custGeom>
              <a:rect b="b" l="l" r="r" t="t"/>
              <a:pathLst>
                <a:path extrusionOk="0" h="928" w="928">
                  <a:moveTo>
                    <a:pt x="476" y="0"/>
                  </a:moveTo>
                  <a:cubicBezTo>
                    <a:pt x="201" y="0"/>
                    <a:pt x="0" y="201"/>
                    <a:pt x="0" y="451"/>
                  </a:cubicBezTo>
                  <a:cubicBezTo>
                    <a:pt x="0" y="727"/>
                    <a:pt x="201" y="928"/>
                    <a:pt x="476" y="928"/>
                  </a:cubicBezTo>
                  <a:cubicBezTo>
                    <a:pt x="727" y="928"/>
                    <a:pt x="927" y="727"/>
                    <a:pt x="927" y="451"/>
                  </a:cubicBezTo>
                  <a:cubicBezTo>
                    <a:pt x="927" y="201"/>
                    <a:pt x="727" y="0"/>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7636171" y="3557092"/>
              <a:ext cx="212942" cy="190798"/>
            </a:xfrm>
            <a:custGeom>
              <a:rect b="b" l="l" r="r" t="t"/>
              <a:pathLst>
                <a:path extrusionOk="0" h="3033" w="3385">
                  <a:moveTo>
                    <a:pt x="377" y="0"/>
                  </a:moveTo>
                  <a:lnTo>
                    <a:pt x="1" y="3033"/>
                  </a:lnTo>
                  <a:cubicBezTo>
                    <a:pt x="1079" y="2481"/>
                    <a:pt x="2282" y="1905"/>
                    <a:pt x="3384" y="1379"/>
                  </a:cubicBezTo>
                  <a:cubicBezTo>
                    <a:pt x="2708" y="1078"/>
                    <a:pt x="1956" y="752"/>
                    <a:pt x="1179" y="401"/>
                  </a:cubicBezTo>
                  <a:cubicBezTo>
                    <a:pt x="1112" y="408"/>
                    <a:pt x="1050" y="411"/>
                    <a:pt x="994" y="411"/>
                  </a:cubicBezTo>
                  <a:cubicBezTo>
                    <a:pt x="840" y="411"/>
                    <a:pt x="726" y="388"/>
                    <a:pt x="653" y="351"/>
                  </a:cubicBezTo>
                  <a:cubicBezTo>
                    <a:pt x="577" y="301"/>
                    <a:pt x="552" y="201"/>
                    <a:pt x="577" y="100"/>
                  </a:cubicBezTo>
                  <a:cubicBezTo>
                    <a:pt x="502" y="75"/>
                    <a:pt x="427" y="50"/>
                    <a:pt x="3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7461166" y="3525513"/>
              <a:ext cx="198725" cy="275975"/>
            </a:xfrm>
            <a:custGeom>
              <a:rect b="b" l="l" r="r" t="t"/>
              <a:pathLst>
                <a:path extrusionOk="0" h="4387" w="3159">
                  <a:moveTo>
                    <a:pt x="2106" y="1"/>
                  </a:moveTo>
                  <a:cubicBezTo>
                    <a:pt x="1003" y="1079"/>
                    <a:pt x="1" y="2031"/>
                    <a:pt x="1" y="2031"/>
                  </a:cubicBezTo>
                  <a:lnTo>
                    <a:pt x="828" y="3585"/>
                  </a:lnTo>
                  <a:lnTo>
                    <a:pt x="1229" y="4387"/>
                  </a:lnTo>
                  <a:cubicBezTo>
                    <a:pt x="1705" y="4111"/>
                    <a:pt x="2232" y="3836"/>
                    <a:pt x="2783" y="3535"/>
                  </a:cubicBezTo>
                  <a:lnTo>
                    <a:pt x="3159" y="502"/>
                  </a:lnTo>
                  <a:cubicBezTo>
                    <a:pt x="2958" y="427"/>
                    <a:pt x="2758" y="327"/>
                    <a:pt x="2582" y="227"/>
                  </a:cubicBezTo>
                  <a:cubicBezTo>
                    <a:pt x="2432" y="151"/>
                    <a:pt x="2282" y="76"/>
                    <a:pt x="21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6945647" y="2787683"/>
              <a:ext cx="1226696" cy="953929"/>
            </a:xfrm>
            <a:custGeom>
              <a:rect b="b" l="l" r="r" t="t"/>
              <a:pathLst>
                <a:path extrusionOk="0" h="15164" w="19500">
                  <a:moveTo>
                    <a:pt x="1830" y="1"/>
                  </a:moveTo>
                  <a:cubicBezTo>
                    <a:pt x="51" y="552"/>
                    <a:pt x="0" y="2106"/>
                    <a:pt x="176" y="3058"/>
                  </a:cubicBezTo>
                  <a:cubicBezTo>
                    <a:pt x="251" y="3534"/>
                    <a:pt x="427" y="4011"/>
                    <a:pt x="702" y="4412"/>
                  </a:cubicBezTo>
                  <a:cubicBezTo>
                    <a:pt x="2607" y="7294"/>
                    <a:pt x="6617" y="9850"/>
                    <a:pt x="10326" y="11730"/>
                  </a:cubicBezTo>
                  <a:cubicBezTo>
                    <a:pt x="10477" y="11805"/>
                    <a:pt x="10627" y="11880"/>
                    <a:pt x="10777" y="11956"/>
                  </a:cubicBezTo>
                  <a:cubicBezTo>
                    <a:pt x="10953" y="12056"/>
                    <a:pt x="11153" y="12156"/>
                    <a:pt x="11354" y="12231"/>
                  </a:cubicBezTo>
                  <a:cubicBezTo>
                    <a:pt x="11404" y="12281"/>
                    <a:pt x="11479" y="12306"/>
                    <a:pt x="11554" y="12331"/>
                  </a:cubicBezTo>
                  <a:cubicBezTo>
                    <a:pt x="11554" y="12256"/>
                    <a:pt x="11605" y="12206"/>
                    <a:pt x="11705" y="12131"/>
                  </a:cubicBezTo>
                  <a:lnTo>
                    <a:pt x="12306" y="11705"/>
                  </a:lnTo>
                  <a:lnTo>
                    <a:pt x="12306" y="11705"/>
                  </a:lnTo>
                  <a:cubicBezTo>
                    <a:pt x="11955" y="11830"/>
                    <a:pt x="11680" y="11905"/>
                    <a:pt x="11680" y="11905"/>
                  </a:cubicBezTo>
                  <a:cubicBezTo>
                    <a:pt x="11442" y="11968"/>
                    <a:pt x="11254" y="11993"/>
                    <a:pt x="11106" y="11993"/>
                  </a:cubicBezTo>
                  <a:cubicBezTo>
                    <a:pt x="10959" y="11993"/>
                    <a:pt x="10853" y="11968"/>
                    <a:pt x="10777" y="11930"/>
                  </a:cubicBezTo>
                  <a:cubicBezTo>
                    <a:pt x="10477" y="11755"/>
                    <a:pt x="10677" y="11354"/>
                    <a:pt x="10677" y="11354"/>
                  </a:cubicBezTo>
                  <a:cubicBezTo>
                    <a:pt x="10602" y="11354"/>
                    <a:pt x="10502" y="11354"/>
                    <a:pt x="10401" y="11329"/>
                  </a:cubicBezTo>
                  <a:cubicBezTo>
                    <a:pt x="10026" y="11254"/>
                    <a:pt x="10026" y="11028"/>
                    <a:pt x="10101" y="10828"/>
                  </a:cubicBezTo>
                  <a:cubicBezTo>
                    <a:pt x="10176" y="10577"/>
                    <a:pt x="10401" y="10427"/>
                    <a:pt x="10627" y="10352"/>
                  </a:cubicBezTo>
                  <a:cubicBezTo>
                    <a:pt x="11529" y="10126"/>
                    <a:pt x="12331" y="9374"/>
                    <a:pt x="12732" y="8948"/>
                  </a:cubicBezTo>
                  <a:cubicBezTo>
                    <a:pt x="12782" y="8898"/>
                    <a:pt x="12808" y="8823"/>
                    <a:pt x="12808" y="8747"/>
                  </a:cubicBezTo>
                  <a:cubicBezTo>
                    <a:pt x="12808" y="8647"/>
                    <a:pt x="12757" y="8522"/>
                    <a:pt x="12657" y="8472"/>
                  </a:cubicBezTo>
                  <a:cubicBezTo>
                    <a:pt x="12608" y="8442"/>
                    <a:pt x="12554" y="8428"/>
                    <a:pt x="12502" y="8428"/>
                  </a:cubicBezTo>
                  <a:cubicBezTo>
                    <a:pt x="12421" y="8428"/>
                    <a:pt x="12342" y="8461"/>
                    <a:pt x="12281" y="8522"/>
                  </a:cubicBezTo>
                  <a:lnTo>
                    <a:pt x="11705" y="9123"/>
                  </a:lnTo>
                  <a:cubicBezTo>
                    <a:pt x="11605" y="9199"/>
                    <a:pt x="11479" y="9249"/>
                    <a:pt x="11379" y="9249"/>
                  </a:cubicBezTo>
                  <a:cubicBezTo>
                    <a:pt x="11279" y="9249"/>
                    <a:pt x="11178" y="9224"/>
                    <a:pt x="11078" y="9148"/>
                  </a:cubicBezTo>
                  <a:cubicBezTo>
                    <a:pt x="10878" y="8998"/>
                    <a:pt x="10853" y="8697"/>
                    <a:pt x="11028" y="8497"/>
                  </a:cubicBezTo>
                  <a:lnTo>
                    <a:pt x="11655" y="7795"/>
                  </a:lnTo>
                  <a:cubicBezTo>
                    <a:pt x="11880" y="7519"/>
                    <a:pt x="12256" y="7344"/>
                    <a:pt x="12607" y="7344"/>
                  </a:cubicBezTo>
                  <a:lnTo>
                    <a:pt x="12983" y="7344"/>
                  </a:lnTo>
                  <a:cubicBezTo>
                    <a:pt x="12808" y="7194"/>
                    <a:pt x="12632" y="7018"/>
                    <a:pt x="12457" y="6868"/>
                  </a:cubicBezTo>
                  <a:cubicBezTo>
                    <a:pt x="10928" y="5489"/>
                    <a:pt x="9650" y="4361"/>
                    <a:pt x="8547" y="3484"/>
                  </a:cubicBezTo>
                  <a:cubicBezTo>
                    <a:pt x="8246" y="3234"/>
                    <a:pt x="7970" y="3008"/>
                    <a:pt x="7695" y="2783"/>
                  </a:cubicBezTo>
                  <a:cubicBezTo>
                    <a:pt x="7294" y="2482"/>
                    <a:pt x="6943" y="2206"/>
                    <a:pt x="6617" y="1955"/>
                  </a:cubicBezTo>
                  <a:cubicBezTo>
                    <a:pt x="4462" y="351"/>
                    <a:pt x="3584" y="1"/>
                    <a:pt x="3584" y="1"/>
                  </a:cubicBezTo>
                  <a:cubicBezTo>
                    <a:pt x="3354" y="231"/>
                    <a:pt x="3048" y="358"/>
                    <a:pt x="2736" y="358"/>
                  </a:cubicBezTo>
                  <a:cubicBezTo>
                    <a:pt x="2539" y="358"/>
                    <a:pt x="2340" y="308"/>
                    <a:pt x="2156" y="201"/>
                  </a:cubicBezTo>
                  <a:cubicBezTo>
                    <a:pt x="2031" y="151"/>
                    <a:pt x="1930" y="76"/>
                    <a:pt x="1830" y="1"/>
                  </a:cubicBezTo>
                  <a:close/>
                  <a:moveTo>
                    <a:pt x="15915" y="9951"/>
                  </a:moveTo>
                  <a:lnTo>
                    <a:pt x="15915" y="9951"/>
                  </a:lnTo>
                  <a:cubicBezTo>
                    <a:pt x="15965" y="11580"/>
                    <a:pt x="14963" y="12231"/>
                    <a:pt x="14963" y="12231"/>
                  </a:cubicBezTo>
                  <a:cubicBezTo>
                    <a:pt x="14138" y="12825"/>
                    <a:pt x="13614" y="12950"/>
                    <a:pt x="13318" y="12950"/>
                  </a:cubicBezTo>
                  <a:cubicBezTo>
                    <a:pt x="13102" y="12950"/>
                    <a:pt x="13008" y="12883"/>
                    <a:pt x="13008" y="12883"/>
                  </a:cubicBezTo>
                  <a:cubicBezTo>
                    <a:pt x="12632" y="12657"/>
                    <a:pt x="13058" y="12306"/>
                    <a:pt x="13158" y="12231"/>
                  </a:cubicBezTo>
                  <a:lnTo>
                    <a:pt x="13158" y="12231"/>
                  </a:lnTo>
                  <a:cubicBezTo>
                    <a:pt x="12732" y="12482"/>
                    <a:pt x="12407" y="12582"/>
                    <a:pt x="12156" y="12632"/>
                  </a:cubicBezTo>
                  <a:cubicBezTo>
                    <a:pt x="12933" y="12983"/>
                    <a:pt x="13685" y="13309"/>
                    <a:pt x="14361" y="13610"/>
                  </a:cubicBezTo>
                  <a:cubicBezTo>
                    <a:pt x="16542" y="14537"/>
                    <a:pt x="18121" y="15088"/>
                    <a:pt x="18321" y="15164"/>
                  </a:cubicBezTo>
                  <a:lnTo>
                    <a:pt x="18346" y="15164"/>
                  </a:lnTo>
                  <a:lnTo>
                    <a:pt x="18722" y="14437"/>
                  </a:lnTo>
                  <a:lnTo>
                    <a:pt x="19499" y="12858"/>
                  </a:lnTo>
                  <a:lnTo>
                    <a:pt x="19499" y="12833"/>
                  </a:lnTo>
                  <a:cubicBezTo>
                    <a:pt x="19048" y="12532"/>
                    <a:pt x="18572" y="12156"/>
                    <a:pt x="18071" y="11730"/>
                  </a:cubicBezTo>
                  <a:cubicBezTo>
                    <a:pt x="17344" y="11179"/>
                    <a:pt x="16617" y="10552"/>
                    <a:pt x="15915" y="99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7973602" y="2973635"/>
              <a:ext cx="649646" cy="492062"/>
            </a:xfrm>
            <a:custGeom>
              <a:rect b="b" l="l" r="r" t="t"/>
              <a:pathLst>
                <a:path extrusionOk="0" h="7822" w="10327">
                  <a:moveTo>
                    <a:pt x="7836" y="1"/>
                  </a:moveTo>
                  <a:cubicBezTo>
                    <a:pt x="4677" y="1"/>
                    <a:pt x="602" y="3937"/>
                    <a:pt x="602" y="3937"/>
                  </a:cubicBezTo>
                  <a:cubicBezTo>
                    <a:pt x="426" y="4538"/>
                    <a:pt x="226" y="5115"/>
                    <a:pt x="0" y="5691"/>
                  </a:cubicBezTo>
                  <a:lnTo>
                    <a:pt x="3860" y="7822"/>
                  </a:lnTo>
                  <a:cubicBezTo>
                    <a:pt x="8572" y="5516"/>
                    <a:pt x="9900" y="3586"/>
                    <a:pt x="10151" y="2358"/>
                  </a:cubicBezTo>
                  <a:cubicBezTo>
                    <a:pt x="10326" y="1456"/>
                    <a:pt x="9825" y="528"/>
                    <a:pt x="8973" y="202"/>
                  </a:cubicBezTo>
                  <a:cubicBezTo>
                    <a:pt x="8615" y="63"/>
                    <a:pt x="8232" y="1"/>
                    <a:pt x="7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7946804" y="3331635"/>
              <a:ext cx="269684" cy="193944"/>
            </a:xfrm>
            <a:custGeom>
              <a:rect b="b" l="l" r="r" t="t"/>
              <a:pathLst>
                <a:path extrusionOk="0" h="3083" w="4287">
                  <a:moveTo>
                    <a:pt x="426" y="0"/>
                  </a:moveTo>
                  <a:cubicBezTo>
                    <a:pt x="376" y="126"/>
                    <a:pt x="326" y="251"/>
                    <a:pt x="276" y="376"/>
                  </a:cubicBezTo>
                  <a:cubicBezTo>
                    <a:pt x="151" y="652"/>
                    <a:pt x="50" y="978"/>
                    <a:pt x="0" y="1278"/>
                  </a:cubicBezTo>
                  <a:lnTo>
                    <a:pt x="0" y="1304"/>
                  </a:lnTo>
                  <a:cubicBezTo>
                    <a:pt x="702" y="1905"/>
                    <a:pt x="1429" y="2532"/>
                    <a:pt x="2156" y="3083"/>
                  </a:cubicBezTo>
                  <a:cubicBezTo>
                    <a:pt x="2933" y="2757"/>
                    <a:pt x="3634" y="2431"/>
                    <a:pt x="4286" y="2131"/>
                  </a:cubicBezTo>
                  <a:lnTo>
                    <a:pt x="4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7659824" y="2913810"/>
              <a:ext cx="201870" cy="335863"/>
            </a:xfrm>
            <a:custGeom>
              <a:rect b="b" l="l" r="r" t="t"/>
              <a:pathLst>
                <a:path extrusionOk="0" h="5339" w="3209">
                  <a:moveTo>
                    <a:pt x="3159" y="1"/>
                  </a:moveTo>
                  <a:cubicBezTo>
                    <a:pt x="2357" y="552"/>
                    <a:pt x="1129" y="903"/>
                    <a:pt x="1" y="1128"/>
                  </a:cubicBezTo>
                  <a:lnTo>
                    <a:pt x="1104" y="4863"/>
                  </a:lnTo>
                  <a:cubicBezTo>
                    <a:pt x="1279" y="5013"/>
                    <a:pt x="1455" y="5189"/>
                    <a:pt x="1630" y="5339"/>
                  </a:cubicBezTo>
                  <a:lnTo>
                    <a:pt x="2031" y="5339"/>
                  </a:lnTo>
                  <a:cubicBezTo>
                    <a:pt x="3084" y="5013"/>
                    <a:pt x="3209" y="1955"/>
                    <a:pt x="3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7483246" y="2984769"/>
              <a:ext cx="246031" cy="234960"/>
            </a:xfrm>
            <a:custGeom>
              <a:rect b="b" l="l" r="r" t="t"/>
              <a:pathLst>
                <a:path extrusionOk="0" h="3735" w="3911">
                  <a:moveTo>
                    <a:pt x="2808" y="0"/>
                  </a:moveTo>
                  <a:cubicBezTo>
                    <a:pt x="1329" y="276"/>
                    <a:pt x="1" y="351"/>
                    <a:pt x="1" y="351"/>
                  </a:cubicBezTo>
                  <a:cubicBezTo>
                    <a:pt x="1104" y="1228"/>
                    <a:pt x="2382" y="2356"/>
                    <a:pt x="3911" y="3735"/>
                  </a:cubicBezTo>
                  <a:lnTo>
                    <a:pt x="28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7357118" y="2906828"/>
              <a:ext cx="410031" cy="347627"/>
            </a:xfrm>
            <a:custGeom>
              <a:rect b="b" l="l" r="r" t="t"/>
              <a:pathLst>
                <a:path extrusionOk="0" h="5526" w="6518">
                  <a:moveTo>
                    <a:pt x="99" y="1"/>
                  </a:moveTo>
                  <a:cubicBezTo>
                    <a:pt x="74" y="1"/>
                    <a:pt x="44" y="19"/>
                    <a:pt x="26" y="36"/>
                  </a:cubicBezTo>
                  <a:cubicBezTo>
                    <a:pt x="1" y="61"/>
                    <a:pt x="1" y="112"/>
                    <a:pt x="51" y="137"/>
                  </a:cubicBezTo>
                  <a:cubicBezTo>
                    <a:pt x="377" y="387"/>
                    <a:pt x="753" y="663"/>
                    <a:pt x="1104" y="939"/>
                  </a:cubicBezTo>
                  <a:cubicBezTo>
                    <a:pt x="1379" y="1164"/>
                    <a:pt x="1680" y="1390"/>
                    <a:pt x="1956" y="1640"/>
                  </a:cubicBezTo>
                  <a:cubicBezTo>
                    <a:pt x="3159" y="2618"/>
                    <a:pt x="4487" y="3771"/>
                    <a:pt x="5866" y="5024"/>
                  </a:cubicBezTo>
                  <a:cubicBezTo>
                    <a:pt x="6016" y="5149"/>
                    <a:pt x="6141" y="5249"/>
                    <a:pt x="6267" y="5375"/>
                  </a:cubicBezTo>
                  <a:lnTo>
                    <a:pt x="6417" y="5500"/>
                  </a:lnTo>
                  <a:cubicBezTo>
                    <a:pt x="6417" y="5525"/>
                    <a:pt x="6442" y="5525"/>
                    <a:pt x="6442" y="5525"/>
                  </a:cubicBezTo>
                  <a:cubicBezTo>
                    <a:pt x="6467" y="5525"/>
                    <a:pt x="6492" y="5525"/>
                    <a:pt x="6492" y="5500"/>
                  </a:cubicBezTo>
                  <a:cubicBezTo>
                    <a:pt x="6517" y="5475"/>
                    <a:pt x="6517" y="5425"/>
                    <a:pt x="6492" y="5400"/>
                  </a:cubicBezTo>
                  <a:lnTo>
                    <a:pt x="6367" y="5275"/>
                  </a:lnTo>
                  <a:cubicBezTo>
                    <a:pt x="6216" y="5149"/>
                    <a:pt x="6091" y="5049"/>
                    <a:pt x="5966" y="4924"/>
                  </a:cubicBezTo>
                  <a:cubicBezTo>
                    <a:pt x="4562" y="3645"/>
                    <a:pt x="3259" y="2518"/>
                    <a:pt x="2056" y="1540"/>
                  </a:cubicBezTo>
                  <a:cubicBezTo>
                    <a:pt x="1755" y="1290"/>
                    <a:pt x="1480" y="1064"/>
                    <a:pt x="1204" y="838"/>
                  </a:cubicBezTo>
                  <a:cubicBezTo>
                    <a:pt x="828" y="563"/>
                    <a:pt x="477" y="287"/>
                    <a:pt x="126" y="11"/>
                  </a:cubicBezTo>
                  <a:cubicBezTo>
                    <a:pt x="119" y="4"/>
                    <a:pt x="109" y="1"/>
                    <a:pt x="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p:nvPr/>
          </p:nvSpPr>
          <p:spPr>
            <a:xfrm>
              <a:off x="7301949" y="1474384"/>
              <a:ext cx="463628" cy="743692"/>
            </a:xfrm>
            <a:custGeom>
              <a:rect b="b" l="l" r="r" t="t"/>
              <a:pathLst>
                <a:path extrusionOk="0" h="11822" w="7370">
                  <a:moveTo>
                    <a:pt x="4462" y="0"/>
                  </a:moveTo>
                  <a:cubicBezTo>
                    <a:pt x="4186" y="502"/>
                    <a:pt x="3766" y="627"/>
                    <a:pt x="3415" y="627"/>
                  </a:cubicBezTo>
                  <a:cubicBezTo>
                    <a:pt x="3065" y="627"/>
                    <a:pt x="2783" y="502"/>
                    <a:pt x="2783" y="502"/>
                  </a:cubicBezTo>
                  <a:cubicBezTo>
                    <a:pt x="2627" y="591"/>
                    <a:pt x="2476" y="615"/>
                    <a:pt x="2356" y="615"/>
                  </a:cubicBezTo>
                  <a:cubicBezTo>
                    <a:pt x="2206" y="615"/>
                    <a:pt x="2106" y="577"/>
                    <a:pt x="2106" y="577"/>
                  </a:cubicBezTo>
                  <a:cubicBezTo>
                    <a:pt x="2106" y="577"/>
                    <a:pt x="1" y="2782"/>
                    <a:pt x="903" y="5514"/>
                  </a:cubicBezTo>
                  <a:cubicBezTo>
                    <a:pt x="978" y="5690"/>
                    <a:pt x="1053" y="5865"/>
                    <a:pt x="1128" y="6040"/>
                  </a:cubicBezTo>
                  <a:lnTo>
                    <a:pt x="1128" y="6065"/>
                  </a:lnTo>
                  <a:cubicBezTo>
                    <a:pt x="1329" y="6091"/>
                    <a:pt x="1529" y="6241"/>
                    <a:pt x="1655" y="6717"/>
                  </a:cubicBezTo>
                  <a:cubicBezTo>
                    <a:pt x="1655" y="6717"/>
                    <a:pt x="1930" y="6893"/>
                    <a:pt x="2181" y="7143"/>
                  </a:cubicBezTo>
                  <a:cubicBezTo>
                    <a:pt x="2331" y="7294"/>
                    <a:pt x="2482" y="7469"/>
                    <a:pt x="2532" y="7669"/>
                  </a:cubicBezTo>
                  <a:cubicBezTo>
                    <a:pt x="2601" y="7875"/>
                    <a:pt x="2460" y="8102"/>
                    <a:pt x="2245" y="8102"/>
                  </a:cubicBezTo>
                  <a:cubicBezTo>
                    <a:pt x="2224" y="8102"/>
                    <a:pt x="2203" y="8100"/>
                    <a:pt x="2181" y="8096"/>
                  </a:cubicBezTo>
                  <a:cubicBezTo>
                    <a:pt x="2081" y="8070"/>
                    <a:pt x="1956" y="8020"/>
                    <a:pt x="1805" y="7870"/>
                  </a:cubicBezTo>
                  <a:lnTo>
                    <a:pt x="1805" y="7870"/>
                  </a:lnTo>
                  <a:cubicBezTo>
                    <a:pt x="1830" y="8146"/>
                    <a:pt x="1830" y="8471"/>
                    <a:pt x="1805" y="8672"/>
                  </a:cubicBezTo>
                  <a:cubicBezTo>
                    <a:pt x="1783" y="8807"/>
                    <a:pt x="1680" y="8901"/>
                    <a:pt x="1550" y="8901"/>
                  </a:cubicBezTo>
                  <a:cubicBezTo>
                    <a:pt x="1535" y="8901"/>
                    <a:pt x="1520" y="8900"/>
                    <a:pt x="1504" y="8898"/>
                  </a:cubicBezTo>
                  <a:cubicBezTo>
                    <a:pt x="1379" y="8898"/>
                    <a:pt x="1204" y="8822"/>
                    <a:pt x="1154" y="8597"/>
                  </a:cubicBezTo>
                  <a:cubicBezTo>
                    <a:pt x="1103" y="8772"/>
                    <a:pt x="1028" y="8898"/>
                    <a:pt x="928" y="8973"/>
                  </a:cubicBezTo>
                  <a:lnTo>
                    <a:pt x="953" y="8998"/>
                  </a:lnTo>
                  <a:cubicBezTo>
                    <a:pt x="602" y="9574"/>
                    <a:pt x="477" y="10401"/>
                    <a:pt x="452" y="10752"/>
                  </a:cubicBezTo>
                  <a:cubicBezTo>
                    <a:pt x="1174" y="11474"/>
                    <a:pt x="2088" y="11822"/>
                    <a:pt x="2960" y="11822"/>
                  </a:cubicBezTo>
                  <a:cubicBezTo>
                    <a:pt x="4056" y="11822"/>
                    <a:pt x="5087" y="11273"/>
                    <a:pt x="5590" y="10226"/>
                  </a:cubicBezTo>
                  <a:cubicBezTo>
                    <a:pt x="6016" y="9349"/>
                    <a:pt x="5389" y="8321"/>
                    <a:pt x="5389" y="8321"/>
                  </a:cubicBezTo>
                  <a:lnTo>
                    <a:pt x="5389" y="8321"/>
                  </a:lnTo>
                  <a:cubicBezTo>
                    <a:pt x="5414" y="8547"/>
                    <a:pt x="5414" y="8797"/>
                    <a:pt x="5439" y="9023"/>
                  </a:cubicBezTo>
                  <a:lnTo>
                    <a:pt x="5389" y="9023"/>
                  </a:lnTo>
                  <a:cubicBezTo>
                    <a:pt x="3835" y="8747"/>
                    <a:pt x="3309" y="7143"/>
                    <a:pt x="3309" y="7143"/>
                  </a:cubicBezTo>
                  <a:cubicBezTo>
                    <a:pt x="3910" y="7143"/>
                    <a:pt x="4763" y="6943"/>
                    <a:pt x="5489" y="5965"/>
                  </a:cubicBezTo>
                  <a:cubicBezTo>
                    <a:pt x="5690" y="5715"/>
                    <a:pt x="5865" y="5414"/>
                    <a:pt x="6041" y="5038"/>
                  </a:cubicBezTo>
                  <a:cubicBezTo>
                    <a:pt x="6041" y="5038"/>
                    <a:pt x="6254" y="5168"/>
                    <a:pt x="6523" y="5168"/>
                  </a:cubicBezTo>
                  <a:cubicBezTo>
                    <a:pt x="6696" y="5168"/>
                    <a:pt x="6892" y="5114"/>
                    <a:pt x="7068" y="4938"/>
                  </a:cubicBezTo>
                  <a:cubicBezTo>
                    <a:pt x="7194" y="4812"/>
                    <a:pt x="7269" y="4637"/>
                    <a:pt x="7319" y="4461"/>
                  </a:cubicBezTo>
                  <a:cubicBezTo>
                    <a:pt x="7369" y="4161"/>
                    <a:pt x="7294" y="3710"/>
                    <a:pt x="6642" y="3334"/>
                  </a:cubicBezTo>
                  <a:cubicBezTo>
                    <a:pt x="6367" y="3158"/>
                    <a:pt x="6542" y="2732"/>
                    <a:pt x="6542" y="2732"/>
                  </a:cubicBezTo>
                  <a:cubicBezTo>
                    <a:pt x="5088" y="2306"/>
                    <a:pt x="5540" y="1228"/>
                    <a:pt x="5540" y="1228"/>
                  </a:cubicBezTo>
                  <a:cubicBezTo>
                    <a:pt x="4737" y="1003"/>
                    <a:pt x="4487" y="451"/>
                    <a:pt x="4462" y="0"/>
                  </a:cubicBezTo>
                  <a:close/>
                </a:path>
              </a:pathLst>
            </a:custGeom>
            <a:solidFill>
              <a:srgbClr val="FA6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p:nvPr/>
          </p:nvSpPr>
          <p:spPr>
            <a:xfrm>
              <a:off x="7510044" y="1849621"/>
              <a:ext cx="137264" cy="192371"/>
            </a:xfrm>
            <a:custGeom>
              <a:rect b="b" l="l" r="r" t="t"/>
              <a:pathLst>
                <a:path extrusionOk="0" h="3058" w="2182">
                  <a:moveTo>
                    <a:pt x="2181" y="0"/>
                  </a:moveTo>
                  <a:cubicBezTo>
                    <a:pt x="1455" y="978"/>
                    <a:pt x="602" y="1178"/>
                    <a:pt x="1" y="1178"/>
                  </a:cubicBezTo>
                  <a:cubicBezTo>
                    <a:pt x="1" y="1178"/>
                    <a:pt x="527" y="2782"/>
                    <a:pt x="2081" y="3058"/>
                  </a:cubicBezTo>
                  <a:lnTo>
                    <a:pt x="2131" y="3058"/>
                  </a:lnTo>
                  <a:cubicBezTo>
                    <a:pt x="2106" y="2832"/>
                    <a:pt x="2106" y="2582"/>
                    <a:pt x="2081" y="2356"/>
                  </a:cubicBezTo>
                  <a:cubicBezTo>
                    <a:pt x="2081" y="2131"/>
                    <a:pt x="2081" y="1930"/>
                    <a:pt x="2081" y="1704"/>
                  </a:cubicBezTo>
                  <a:cubicBezTo>
                    <a:pt x="2106" y="1404"/>
                    <a:pt x="2106" y="1103"/>
                    <a:pt x="2131" y="852"/>
                  </a:cubicBezTo>
                  <a:cubicBezTo>
                    <a:pt x="2156" y="376"/>
                    <a:pt x="2181" y="50"/>
                    <a:pt x="21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7677186" y="1736075"/>
              <a:ext cx="30007" cy="60014"/>
            </a:xfrm>
            <a:custGeom>
              <a:rect b="b" l="l" r="r" t="t"/>
              <a:pathLst>
                <a:path extrusionOk="0" h="954" w="477">
                  <a:moveTo>
                    <a:pt x="427" y="1"/>
                  </a:moveTo>
                  <a:cubicBezTo>
                    <a:pt x="377" y="1"/>
                    <a:pt x="351" y="26"/>
                    <a:pt x="326" y="51"/>
                  </a:cubicBezTo>
                  <a:cubicBezTo>
                    <a:pt x="251" y="352"/>
                    <a:pt x="126" y="602"/>
                    <a:pt x="26" y="853"/>
                  </a:cubicBezTo>
                  <a:cubicBezTo>
                    <a:pt x="1" y="903"/>
                    <a:pt x="26" y="928"/>
                    <a:pt x="51" y="953"/>
                  </a:cubicBezTo>
                  <a:lnTo>
                    <a:pt x="76" y="953"/>
                  </a:lnTo>
                  <a:cubicBezTo>
                    <a:pt x="101" y="953"/>
                    <a:pt x="126" y="953"/>
                    <a:pt x="151" y="928"/>
                  </a:cubicBezTo>
                  <a:cubicBezTo>
                    <a:pt x="251" y="677"/>
                    <a:pt x="377" y="377"/>
                    <a:pt x="477" y="101"/>
                  </a:cubicBezTo>
                  <a:cubicBezTo>
                    <a:pt x="477" y="51"/>
                    <a:pt x="452" y="26"/>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9"/>
            <p:cNvSpPr/>
            <p:nvPr/>
          </p:nvSpPr>
          <p:spPr>
            <a:xfrm>
              <a:off x="7458020" y="1912025"/>
              <a:ext cx="56868" cy="16482"/>
            </a:xfrm>
            <a:custGeom>
              <a:rect b="b" l="l" r="r" t="t"/>
              <a:pathLst>
                <a:path extrusionOk="0" h="262" w="904">
                  <a:moveTo>
                    <a:pt x="75" y="0"/>
                  </a:moveTo>
                  <a:cubicBezTo>
                    <a:pt x="51" y="0"/>
                    <a:pt x="26" y="18"/>
                    <a:pt x="26" y="36"/>
                  </a:cubicBezTo>
                  <a:cubicBezTo>
                    <a:pt x="1" y="86"/>
                    <a:pt x="26" y="111"/>
                    <a:pt x="51" y="136"/>
                  </a:cubicBezTo>
                  <a:cubicBezTo>
                    <a:pt x="76" y="136"/>
                    <a:pt x="377" y="261"/>
                    <a:pt x="828" y="261"/>
                  </a:cubicBezTo>
                  <a:cubicBezTo>
                    <a:pt x="878" y="261"/>
                    <a:pt x="903" y="236"/>
                    <a:pt x="903" y="186"/>
                  </a:cubicBezTo>
                  <a:cubicBezTo>
                    <a:pt x="903" y="161"/>
                    <a:pt x="878" y="136"/>
                    <a:pt x="828" y="136"/>
                  </a:cubicBezTo>
                  <a:cubicBezTo>
                    <a:pt x="402" y="136"/>
                    <a:pt x="101" y="11"/>
                    <a:pt x="101" y="11"/>
                  </a:cubicBezTo>
                  <a:cubicBezTo>
                    <a:pt x="94" y="3"/>
                    <a:pt x="84" y="0"/>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7415496" y="1608375"/>
              <a:ext cx="77313" cy="49194"/>
            </a:xfrm>
            <a:custGeom>
              <a:rect b="b" l="l" r="r" t="t"/>
              <a:pathLst>
                <a:path extrusionOk="0" h="782" w="1229">
                  <a:moveTo>
                    <a:pt x="25" y="1"/>
                  </a:moveTo>
                  <a:cubicBezTo>
                    <a:pt x="0" y="151"/>
                    <a:pt x="0" y="301"/>
                    <a:pt x="75" y="427"/>
                  </a:cubicBezTo>
                  <a:cubicBezTo>
                    <a:pt x="125" y="577"/>
                    <a:pt x="251" y="702"/>
                    <a:pt x="401" y="752"/>
                  </a:cubicBezTo>
                  <a:cubicBezTo>
                    <a:pt x="465" y="774"/>
                    <a:pt x="528" y="781"/>
                    <a:pt x="592" y="781"/>
                  </a:cubicBezTo>
                  <a:cubicBezTo>
                    <a:pt x="679" y="781"/>
                    <a:pt x="765" y="767"/>
                    <a:pt x="852" y="752"/>
                  </a:cubicBezTo>
                  <a:cubicBezTo>
                    <a:pt x="927" y="727"/>
                    <a:pt x="978" y="702"/>
                    <a:pt x="1053" y="677"/>
                  </a:cubicBezTo>
                  <a:cubicBezTo>
                    <a:pt x="1128" y="652"/>
                    <a:pt x="1178" y="602"/>
                    <a:pt x="1228" y="577"/>
                  </a:cubicBezTo>
                  <a:cubicBezTo>
                    <a:pt x="1178" y="577"/>
                    <a:pt x="1103" y="602"/>
                    <a:pt x="1028" y="602"/>
                  </a:cubicBezTo>
                  <a:cubicBezTo>
                    <a:pt x="953" y="627"/>
                    <a:pt x="902" y="627"/>
                    <a:pt x="827" y="652"/>
                  </a:cubicBezTo>
                  <a:cubicBezTo>
                    <a:pt x="765" y="652"/>
                    <a:pt x="696" y="659"/>
                    <a:pt x="630" y="659"/>
                  </a:cubicBezTo>
                  <a:cubicBezTo>
                    <a:pt x="564" y="659"/>
                    <a:pt x="501" y="652"/>
                    <a:pt x="451" y="627"/>
                  </a:cubicBezTo>
                  <a:cubicBezTo>
                    <a:pt x="326" y="577"/>
                    <a:pt x="226" y="502"/>
                    <a:pt x="151" y="377"/>
                  </a:cubicBezTo>
                  <a:cubicBezTo>
                    <a:pt x="100" y="276"/>
                    <a:pt x="50" y="15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7568421" y="1663544"/>
              <a:ext cx="78886" cy="49194"/>
            </a:xfrm>
            <a:custGeom>
              <a:rect b="b" l="l" r="r" t="t"/>
              <a:pathLst>
                <a:path extrusionOk="0" h="782" w="1254">
                  <a:moveTo>
                    <a:pt x="25" y="1"/>
                  </a:moveTo>
                  <a:cubicBezTo>
                    <a:pt x="0" y="151"/>
                    <a:pt x="25" y="302"/>
                    <a:pt x="75" y="452"/>
                  </a:cubicBezTo>
                  <a:cubicBezTo>
                    <a:pt x="126" y="577"/>
                    <a:pt x="251" y="703"/>
                    <a:pt x="401" y="753"/>
                  </a:cubicBezTo>
                  <a:cubicBezTo>
                    <a:pt x="465" y="774"/>
                    <a:pt x="533" y="782"/>
                    <a:pt x="600" y="782"/>
                  </a:cubicBezTo>
                  <a:cubicBezTo>
                    <a:pt x="691" y="782"/>
                    <a:pt x="780" y="767"/>
                    <a:pt x="852" y="753"/>
                  </a:cubicBezTo>
                  <a:cubicBezTo>
                    <a:pt x="928" y="728"/>
                    <a:pt x="1003" y="703"/>
                    <a:pt x="1078" y="677"/>
                  </a:cubicBezTo>
                  <a:cubicBezTo>
                    <a:pt x="1128" y="652"/>
                    <a:pt x="1203" y="602"/>
                    <a:pt x="1253" y="577"/>
                  </a:cubicBezTo>
                  <a:cubicBezTo>
                    <a:pt x="1178" y="577"/>
                    <a:pt x="1103" y="602"/>
                    <a:pt x="1053" y="627"/>
                  </a:cubicBezTo>
                  <a:cubicBezTo>
                    <a:pt x="978" y="627"/>
                    <a:pt x="903" y="627"/>
                    <a:pt x="852" y="652"/>
                  </a:cubicBezTo>
                  <a:cubicBezTo>
                    <a:pt x="777" y="652"/>
                    <a:pt x="708" y="659"/>
                    <a:pt x="642" y="659"/>
                  </a:cubicBezTo>
                  <a:cubicBezTo>
                    <a:pt x="577" y="659"/>
                    <a:pt x="514" y="652"/>
                    <a:pt x="451" y="627"/>
                  </a:cubicBezTo>
                  <a:cubicBezTo>
                    <a:pt x="326" y="577"/>
                    <a:pt x="251" y="502"/>
                    <a:pt x="176" y="402"/>
                  </a:cubicBezTo>
                  <a:cubicBezTo>
                    <a:pt x="100" y="276"/>
                    <a:pt x="50" y="15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7423359" y="1565787"/>
              <a:ext cx="96248" cy="38562"/>
            </a:xfrm>
            <a:custGeom>
              <a:rect b="b" l="l" r="r" t="t"/>
              <a:pathLst>
                <a:path extrusionOk="0" h="613" w="1530">
                  <a:moveTo>
                    <a:pt x="401" y="1"/>
                  </a:moveTo>
                  <a:cubicBezTo>
                    <a:pt x="151" y="26"/>
                    <a:pt x="0" y="101"/>
                    <a:pt x="0" y="151"/>
                  </a:cubicBezTo>
                  <a:cubicBezTo>
                    <a:pt x="26" y="176"/>
                    <a:pt x="176" y="176"/>
                    <a:pt x="401" y="201"/>
                  </a:cubicBezTo>
                  <a:cubicBezTo>
                    <a:pt x="502" y="201"/>
                    <a:pt x="627" y="226"/>
                    <a:pt x="752" y="252"/>
                  </a:cubicBezTo>
                  <a:cubicBezTo>
                    <a:pt x="853" y="302"/>
                    <a:pt x="953" y="352"/>
                    <a:pt x="1053" y="402"/>
                  </a:cubicBezTo>
                  <a:cubicBezTo>
                    <a:pt x="1103" y="427"/>
                    <a:pt x="1128" y="452"/>
                    <a:pt x="1178" y="477"/>
                  </a:cubicBezTo>
                  <a:cubicBezTo>
                    <a:pt x="1203" y="477"/>
                    <a:pt x="1229" y="502"/>
                    <a:pt x="1254" y="527"/>
                  </a:cubicBezTo>
                  <a:cubicBezTo>
                    <a:pt x="1304" y="552"/>
                    <a:pt x="1329" y="577"/>
                    <a:pt x="1354" y="602"/>
                  </a:cubicBezTo>
                  <a:cubicBezTo>
                    <a:pt x="1369" y="610"/>
                    <a:pt x="1381" y="613"/>
                    <a:pt x="1393" y="613"/>
                  </a:cubicBezTo>
                  <a:cubicBezTo>
                    <a:pt x="1421" y="613"/>
                    <a:pt x="1444" y="595"/>
                    <a:pt x="1479" y="577"/>
                  </a:cubicBezTo>
                  <a:cubicBezTo>
                    <a:pt x="1504" y="552"/>
                    <a:pt x="1529" y="552"/>
                    <a:pt x="1504" y="477"/>
                  </a:cubicBezTo>
                  <a:cubicBezTo>
                    <a:pt x="1479" y="452"/>
                    <a:pt x="1479" y="402"/>
                    <a:pt x="1429" y="352"/>
                  </a:cubicBezTo>
                  <a:cubicBezTo>
                    <a:pt x="1404" y="327"/>
                    <a:pt x="1354" y="302"/>
                    <a:pt x="1329" y="252"/>
                  </a:cubicBezTo>
                  <a:cubicBezTo>
                    <a:pt x="1279" y="226"/>
                    <a:pt x="1254" y="201"/>
                    <a:pt x="1178" y="151"/>
                  </a:cubicBezTo>
                  <a:cubicBezTo>
                    <a:pt x="1078" y="101"/>
                    <a:pt x="928" y="51"/>
                    <a:pt x="802" y="26"/>
                  </a:cubicBezTo>
                  <a:cubicBezTo>
                    <a:pt x="652" y="1"/>
                    <a:pt x="527"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7581002" y="1619006"/>
              <a:ext cx="94676" cy="38499"/>
            </a:xfrm>
            <a:custGeom>
              <a:rect b="b" l="l" r="r" t="t"/>
              <a:pathLst>
                <a:path extrusionOk="0" h="612" w="1505">
                  <a:moveTo>
                    <a:pt x="351" y="0"/>
                  </a:moveTo>
                  <a:cubicBezTo>
                    <a:pt x="183" y="0"/>
                    <a:pt x="92" y="41"/>
                    <a:pt x="51" y="82"/>
                  </a:cubicBezTo>
                  <a:cubicBezTo>
                    <a:pt x="1" y="107"/>
                    <a:pt x="1" y="132"/>
                    <a:pt x="1" y="182"/>
                  </a:cubicBezTo>
                  <a:cubicBezTo>
                    <a:pt x="26" y="208"/>
                    <a:pt x="26" y="233"/>
                    <a:pt x="76" y="258"/>
                  </a:cubicBezTo>
                  <a:cubicBezTo>
                    <a:pt x="101" y="266"/>
                    <a:pt x="129" y="269"/>
                    <a:pt x="163" y="269"/>
                  </a:cubicBezTo>
                  <a:cubicBezTo>
                    <a:pt x="232" y="269"/>
                    <a:pt x="327" y="258"/>
                    <a:pt x="477" y="258"/>
                  </a:cubicBezTo>
                  <a:cubicBezTo>
                    <a:pt x="677" y="283"/>
                    <a:pt x="953" y="333"/>
                    <a:pt x="1129" y="433"/>
                  </a:cubicBezTo>
                  <a:cubicBezTo>
                    <a:pt x="1311" y="502"/>
                    <a:pt x="1411" y="612"/>
                    <a:pt x="1465" y="612"/>
                  </a:cubicBezTo>
                  <a:cubicBezTo>
                    <a:pt x="1470" y="612"/>
                    <a:pt x="1475" y="611"/>
                    <a:pt x="1479" y="609"/>
                  </a:cubicBezTo>
                  <a:cubicBezTo>
                    <a:pt x="1505" y="609"/>
                    <a:pt x="1429" y="433"/>
                    <a:pt x="1229" y="258"/>
                  </a:cubicBezTo>
                  <a:cubicBezTo>
                    <a:pt x="1053" y="107"/>
                    <a:pt x="728" y="7"/>
                    <a:pt x="477" y="7"/>
                  </a:cubicBezTo>
                  <a:cubicBezTo>
                    <a:pt x="431" y="2"/>
                    <a:pt x="389"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7412350" y="1740793"/>
              <a:ext cx="165573" cy="85617"/>
            </a:xfrm>
            <a:custGeom>
              <a:rect b="b" l="l" r="r" t="t"/>
              <a:pathLst>
                <a:path extrusionOk="0" h="1361" w="2632">
                  <a:moveTo>
                    <a:pt x="0" y="1"/>
                  </a:moveTo>
                  <a:lnTo>
                    <a:pt x="0" y="1"/>
                  </a:lnTo>
                  <a:cubicBezTo>
                    <a:pt x="50" y="252"/>
                    <a:pt x="175" y="502"/>
                    <a:pt x="351" y="728"/>
                  </a:cubicBezTo>
                  <a:cubicBezTo>
                    <a:pt x="526" y="953"/>
                    <a:pt x="752" y="1129"/>
                    <a:pt x="1028" y="1229"/>
                  </a:cubicBezTo>
                  <a:cubicBezTo>
                    <a:pt x="1235" y="1312"/>
                    <a:pt x="1477" y="1361"/>
                    <a:pt x="1711" y="1361"/>
                  </a:cubicBezTo>
                  <a:cubicBezTo>
                    <a:pt x="1759" y="1361"/>
                    <a:pt x="1807" y="1359"/>
                    <a:pt x="1855" y="1354"/>
                  </a:cubicBezTo>
                  <a:cubicBezTo>
                    <a:pt x="1905" y="1354"/>
                    <a:pt x="1980" y="1329"/>
                    <a:pt x="2055" y="1329"/>
                  </a:cubicBezTo>
                  <a:lnTo>
                    <a:pt x="2256" y="1279"/>
                  </a:lnTo>
                  <a:cubicBezTo>
                    <a:pt x="2381" y="1254"/>
                    <a:pt x="2506" y="1204"/>
                    <a:pt x="2632" y="1154"/>
                  </a:cubicBezTo>
                  <a:lnTo>
                    <a:pt x="2632" y="1154"/>
                  </a:lnTo>
                  <a:cubicBezTo>
                    <a:pt x="2506" y="1179"/>
                    <a:pt x="2381" y="1204"/>
                    <a:pt x="2231" y="1229"/>
                  </a:cubicBezTo>
                  <a:lnTo>
                    <a:pt x="2030" y="1229"/>
                  </a:lnTo>
                  <a:cubicBezTo>
                    <a:pt x="1980" y="1229"/>
                    <a:pt x="1905" y="1254"/>
                    <a:pt x="1830" y="1254"/>
                  </a:cubicBezTo>
                  <a:lnTo>
                    <a:pt x="1654" y="1229"/>
                  </a:lnTo>
                  <a:cubicBezTo>
                    <a:pt x="1579" y="1229"/>
                    <a:pt x="1504" y="1229"/>
                    <a:pt x="1454" y="1204"/>
                  </a:cubicBezTo>
                  <a:lnTo>
                    <a:pt x="1353" y="1204"/>
                  </a:lnTo>
                  <a:lnTo>
                    <a:pt x="1253" y="1154"/>
                  </a:lnTo>
                  <a:cubicBezTo>
                    <a:pt x="1203" y="1154"/>
                    <a:pt x="1128" y="1129"/>
                    <a:pt x="1078" y="1104"/>
                  </a:cubicBezTo>
                  <a:cubicBezTo>
                    <a:pt x="827" y="1003"/>
                    <a:pt x="627" y="853"/>
                    <a:pt x="451" y="653"/>
                  </a:cubicBezTo>
                  <a:cubicBezTo>
                    <a:pt x="251" y="477"/>
                    <a:pt x="100" y="25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7481673" y="1669898"/>
              <a:ext cx="50515" cy="96186"/>
            </a:xfrm>
            <a:custGeom>
              <a:rect b="b" l="l" r="r" t="t"/>
              <a:pathLst>
                <a:path extrusionOk="0" h="1529" w="803">
                  <a:moveTo>
                    <a:pt x="803" y="0"/>
                  </a:moveTo>
                  <a:lnTo>
                    <a:pt x="803" y="0"/>
                  </a:lnTo>
                  <a:cubicBezTo>
                    <a:pt x="652" y="201"/>
                    <a:pt x="502" y="401"/>
                    <a:pt x="377" y="602"/>
                  </a:cubicBezTo>
                  <a:cubicBezTo>
                    <a:pt x="251" y="827"/>
                    <a:pt x="126" y="1053"/>
                    <a:pt x="26" y="1278"/>
                  </a:cubicBezTo>
                  <a:lnTo>
                    <a:pt x="1" y="1328"/>
                  </a:lnTo>
                  <a:lnTo>
                    <a:pt x="51" y="1353"/>
                  </a:lnTo>
                  <a:cubicBezTo>
                    <a:pt x="151" y="1379"/>
                    <a:pt x="226" y="1404"/>
                    <a:pt x="327" y="1454"/>
                  </a:cubicBezTo>
                  <a:cubicBezTo>
                    <a:pt x="402" y="1479"/>
                    <a:pt x="502" y="1504"/>
                    <a:pt x="577" y="1529"/>
                  </a:cubicBezTo>
                  <a:cubicBezTo>
                    <a:pt x="502" y="1479"/>
                    <a:pt x="427" y="1429"/>
                    <a:pt x="352" y="1379"/>
                  </a:cubicBezTo>
                  <a:cubicBezTo>
                    <a:pt x="294" y="1340"/>
                    <a:pt x="221" y="1301"/>
                    <a:pt x="156" y="1274"/>
                  </a:cubicBezTo>
                  <a:lnTo>
                    <a:pt x="156" y="1274"/>
                  </a:lnTo>
                  <a:cubicBezTo>
                    <a:pt x="272" y="1070"/>
                    <a:pt x="387" y="884"/>
                    <a:pt x="502" y="677"/>
                  </a:cubicBezTo>
                  <a:cubicBezTo>
                    <a:pt x="602" y="451"/>
                    <a:pt x="703" y="226"/>
                    <a:pt x="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9"/>
            <p:cNvSpPr/>
            <p:nvPr/>
          </p:nvSpPr>
          <p:spPr>
            <a:xfrm>
              <a:off x="7633026" y="2016701"/>
              <a:ext cx="25289" cy="105748"/>
            </a:xfrm>
            <a:custGeom>
              <a:rect b="b" l="l" r="r" t="t"/>
              <a:pathLst>
                <a:path extrusionOk="0" h="1681" w="402">
                  <a:moveTo>
                    <a:pt x="76" y="1"/>
                  </a:moveTo>
                  <a:cubicBezTo>
                    <a:pt x="26" y="26"/>
                    <a:pt x="1" y="51"/>
                    <a:pt x="1" y="76"/>
                  </a:cubicBezTo>
                  <a:cubicBezTo>
                    <a:pt x="26" y="126"/>
                    <a:pt x="201" y="1379"/>
                    <a:pt x="251" y="1630"/>
                  </a:cubicBezTo>
                  <a:cubicBezTo>
                    <a:pt x="251" y="1655"/>
                    <a:pt x="277" y="1680"/>
                    <a:pt x="327" y="1680"/>
                  </a:cubicBezTo>
                  <a:cubicBezTo>
                    <a:pt x="377" y="1680"/>
                    <a:pt x="402" y="1630"/>
                    <a:pt x="377" y="1605"/>
                  </a:cubicBezTo>
                  <a:cubicBezTo>
                    <a:pt x="327" y="1354"/>
                    <a:pt x="151" y="76"/>
                    <a:pt x="151" y="76"/>
                  </a:cubicBezTo>
                  <a:cubicBezTo>
                    <a:pt x="151" y="26"/>
                    <a:pt x="101" y="1"/>
                    <a:pt x="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9"/>
            <p:cNvSpPr/>
            <p:nvPr/>
          </p:nvSpPr>
          <p:spPr>
            <a:xfrm>
              <a:off x="7015033" y="1246097"/>
              <a:ext cx="1158882" cy="835349"/>
            </a:xfrm>
            <a:custGeom>
              <a:rect b="b" l="l" r="r" t="t"/>
              <a:pathLst>
                <a:path extrusionOk="0" h="13279" w="18422">
                  <a:moveTo>
                    <a:pt x="8363" y="0"/>
                  </a:moveTo>
                  <a:cubicBezTo>
                    <a:pt x="7854" y="0"/>
                    <a:pt x="7294" y="217"/>
                    <a:pt x="6742" y="847"/>
                  </a:cubicBezTo>
                  <a:cubicBezTo>
                    <a:pt x="6742" y="847"/>
                    <a:pt x="6634" y="831"/>
                    <a:pt x="6463" y="831"/>
                  </a:cubicBezTo>
                  <a:cubicBezTo>
                    <a:pt x="5838" y="831"/>
                    <a:pt x="4373" y="1047"/>
                    <a:pt x="4236" y="3053"/>
                  </a:cubicBezTo>
                  <a:cubicBezTo>
                    <a:pt x="4236" y="3053"/>
                    <a:pt x="4228" y="3052"/>
                    <a:pt x="4214" y="3052"/>
                  </a:cubicBezTo>
                  <a:cubicBezTo>
                    <a:pt x="4009" y="3052"/>
                    <a:pt x="2456" y="3118"/>
                    <a:pt x="2456" y="5108"/>
                  </a:cubicBezTo>
                  <a:cubicBezTo>
                    <a:pt x="2456" y="5108"/>
                    <a:pt x="2336" y="5093"/>
                    <a:pt x="2147" y="5093"/>
                  </a:cubicBezTo>
                  <a:cubicBezTo>
                    <a:pt x="1531" y="5093"/>
                    <a:pt x="192" y="5255"/>
                    <a:pt x="0" y="6637"/>
                  </a:cubicBezTo>
                  <a:lnTo>
                    <a:pt x="5464" y="9143"/>
                  </a:lnTo>
                  <a:cubicBezTo>
                    <a:pt x="4562" y="6411"/>
                    <a:pt x="6667" y="4206"/>
                    <a:pt x="6667" y="4206"/>
                  </a:cubicBezTo>
                  <a:cubicBezTo>
                    <a:pt x="6667" y="4206"/>
                    <a:pt x="6767" y="4244"/>
                    <a:pt x="6917" y="4244"/>
                  </a:cubicBezTo>
                  <a:cubicBezTo>
                    <a:pt x="7037" y="4244"/>
                    <a:pt x="7188" y="4220"/>
                    <a:pt x="7344" y="4131"/>
                  </a:cubicBezTo>
                  <a:cubicBezTo>
                    <a:pt x="7344" y="4131"/>
                    <a:pt x="7626" y="4256"/>
                    <a:pt x="7976" y="4256"/>
                  </a:cubicBezTo>
                  <a:cubicBezTo>
                    <a:pt x="8327" y="4256"/>
                    <a:pt x="8747" y="4131"/>
                    <a:pt x="9023" y="3629"/>
                  </a:cubicBezTo>
                  <a:cubicBezTo>
                    <a:pt x="9048" y="4080"/>
                    <a:pt x="9298" y="4632"/>
                    <a:pt x="10101" y="4857"/>
                  </a:cubicBezTo>
                  <a:cubicBezTo>
                    <a:pt x="10101" y="4857"/>
                    <a:pt x="9649" y="5935"/>
                    <a:pt x="11103" y="6361"/>
                  </a:cubicBezTo>
                  <a:cubicBezTo>
                    <a:pt x="11103" y="6361"/>
                    <a:pt x="10928" y="6787"/>
                    <a:pt x="11203" y="6963"/>
                  </a:cubicBezTo>
                  <a:cubicBezTo>
                    <a:pt x="11855" y="7339"/>
                    <a:pt x="11930" y="7790"/>
                    <a:pt x="11880" y="8090"/>
                  </a:cubicBezTo>
                  <a:cubicBezTo>
                    <a:pt x="11830" y="8266"/>
                    <a:pt x="11755" y="8441"/>
                    <a:pt x="11629" y="8567"/>
                  </a:cubicBezTo>
                  <a:cubicBezTo>
                    <a:pt x="11453" y="8743"/>
                    <a:pt x="11257" y="8797"/>
                    <a:pt x="11084" y="8797"/>
                  </a:cubicBezTo>
                  <a:cubicBezTo>
                    <a:pt x="10815" y="8797"/>
                    <a:pt x="10602" y="8667"/>
                    <a:pt x="10602" y="8667"/>
                  </a:cubicBezTo>
                  <a:cubicBezTo>
                    <a:pt x="10426" y="9043"/>
                    <a:pt x="10251" y="9344"/>
                    <a:pt x="10050" y="9594"/>
                  </a:cubicBezTo>
                  <a:cubicBezTo>
                    <a:pt x="10050" y="9644"/>
                    <a:pt x="10025" y="9970"/>
                    <a:pt x="10000" y="10446"/>
                  </a:cubicBezTo>
                  <a:lnTo>
                    <a:pt x="10025" y="10471"/>
                  </a:lnTo>
                  <a:lnTo>
                    <a:pt x="15990" y="13028"/>
                  </a:lnTo>
                  <a:lnTo>
                    <a:pt x="16517" y="13278"/>
                  </a:lnTo>
                  <a:cubicBezTo>
                    <a:pt x="16517" y="13278"/>
                    <a:pt x="18421" y="10496"/>
                    <a:pt x="15840" y="8792"/>
                  </a:cubicBezTo>
                  <a:cubicBezTo>
                    <a:pt x="15840" y="8792"/>
                    <a:pt x="16817" y="6386"/>
                    <a:pt x="14461" y="5910"/>
                  </a:cubicBezTo>
                  <a:cubicBezTo>
                    <a:pt x="14461" y="5910"/>
                    <a:pt x="15639" y="3178"/>
                    <a:pt x="13058" y="2702"/>
                  </a:cubicBezTo>
                  <a:cubicBezTo>
                    <a:pt x="13058" y="2702"/>
                    <a:pt x="13164" y="845"/>
                    <a:pt x="11519" y="845"/>
                  </a:cubicBezTo>
                  <a:cubicBezTo>
                    <a:pt x="11206" y="845"/>
                    <a:pt x="10829" y="912"/>
                    <a:pt x="10376" y="1073"/>
                  </a:cubicBezTo>
                  <a:cubicBezTo>
                    <a:pt x="10376" y="1073"/>
                    <a:pt x="9494" y="0"/>
                    <a:pt x="8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7149024" y="1266227"/>
              <a:ext cx="465201" cy="462056"/>
            </a:xfrm>
            <a:custGeom>
              <a:rect b="b" l="l" r="r" t="t"/>
              <a:pathLst>
                <a:path extrusionOk="0" h="7345" w="7395">
                  <a:moveTo>
                    <a:pt x="7369" y="1"/>
                  </a:moveTo>
                  <a:cubicBezTo>
                    <a:pt x="7269" y="1"/>
                    <a:pt x="7168" y="26"/>
                    <a:pt x="7093" y="26"/>
                  </a:cubicBezTo>
                  <a:cubicBezTo>
                    <a:pt x="6592" y="101"/>
                    <a:pt x="6266" y="477"/>
                    <a:pt x="6141" y="1104"/>
                  </a:cubicBezTo>
                  <a:cubicBezTo>
                    <a:pt x="6041" y="1605"/>
                    <a:pt x="5940" y="1981"/>
                    <a:pt x="5464" y="2257"/>
                  </a:cubicBezTo>
                  <a:cubicBezTo>
                    <a:pt x="5163" y="2432"/>
                    <a:pt x="4838" y="2457"/>
                    <a:pt x="4512" y="2457"/>
                  </a:cubicBezTo>
                  <a:lnTo>
                    <a:pt x="4136" y="2457"/>
                  </a:lnTo>
                  <a:cubicBezTo>
                    <a:pt x="3434" y="2532"/>
                    <a:pt x="2883" y="2908"/>
                    <a:pt x="2582" y="3560"/>
                  </a:cubicBezTo>
                  <a:cubicBezTo>
                    <a:pt x="2432" y="3886"/>
                    <a:pt x="2407" y="4237"/>
                    <a:pt x="2382" y="4587"/>
                  </a:cubicBezTo>
                  <a:cubicBezTo>
                    <a:pt x="2331" y="4888"/>
                    <a:pt x="2306" y="5189"/>
                    <a:pt x="2206" y="5465"/>
                  </a:cubicBezTo>
                  <a:cubicBezTo>
                    <a:pt x="2006" y="6041"/>
                    <a:pt x="1529" y="6517"/>
                    <a:pt x="878" y="6818"/>
                  </a:cubicBezTo>
                  <a:cubicBezTo>
                    <a:pt x="602" y="6918"/>
                    <a:pt x="276" y="7094"/>
                    <a:pt x="26" y="7294"/>
                  </a:cubicBezTo>
                  <a:cubicBezTo>
                    <a:pt x="1" y="7294"/>
                    <a:pt x="1" y="7319"/>
                    <a:pt x="26" y="7344"/>
                  </a:cubicBezTo>
                  <a:lnTo>
                    <a:pt x="76" y="7344"/>
                  </a:lnTo>
                  <a:cubicBezTo>
                    <a:pt x="301" y="7144"/>
                    <a:pt x="627" y="6993"/>
                    <a:pt x="903" y="6868"/>
                  </a:cubicBezTo>
                  <a:cubicBezTo>
                    <a:pt x="1579" y="6567"/>
                    <a:pt x="2056" y="6091"/>
                    <a:pt x="2281" y="5490"/>
                  </a:cubicBezTo>
                  <a:cubicBezTo>
                    <a:pt x="2382" y="5214"/>
                    <a:pt x="2407" y="4888"/>
                    <a:pt x="2432" y="4587"/>
                  </a:cubicBezTo>
                  <a:cubicBezTo>
                    <a:pt x="2482" y="4262"/>
                    <a:pt x="2507" y="3911"/>
                    <a:pt x="2657" y="3585"/>
                  </a:cubicBezTo>
                  <a:cubicBezTo>
                    <a:pt x="2933" y="2958"/>
                    <a:pt x="3459" y="2608"/>
                    <a:pt x="4161" y="2532"/>
                  </a:cubicBezTo>
                  <a:lnTo>
                    <a:pt x="4512" y="2532"/>
                  </a:lnTo>
                  <a:cubicBezTo>
                    <a:pt x="4838" y="2507"/>
                    <a:pt x="5189" y="2507"/>
                    <a:pt x="5489" y="2307"/>
                  </a:cubicBezTo>
                  <a:cubicBezTo>
                    <a:pt x="5991" y="2031"/>
                    <a:pt x="6116" y="1630"/>
                    <a:pt x="6216" y="1104"/>
                  </a:cubicBezTo>
                  <a:cubicBezTo>
                    <a:pt x="6341" y="527"/>
                    <a:pt x="6617" y="176"/>
                    <a:pt x="7093" y="101"/>
                  </a:cubicBezTo>
                  <a:cubicBezTo>
                    <a:pt x="7143" y="76"/>
                    <a:pt x="7269" y="76"/>
                    <a:pt x="7394" y="51"/>
                  </a:cubicBezTo>
                  <a:lnTo>
                    <a:pt x="7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7715056" y="1299378"/>
              <a:ext cx="205016" cy="707961"/>
            </a:xfrm>
            <a:custGeom>
              <a:rect b="b" l="l" r="r" t="t"/>
              <a:pathLst>
                <a:path extrusionOk="0" h="11254" w="3259">
                  <a:moveTo>
                    <a:pt x="25" y="0"/>
                  </a:moveTo>
                  <a:cubicBezTo>
                    <a:pt x="0" y="25"/>
                    <a:pt x="0" y="25"/>
                    <a:pt x="25" y="50"/>
                  </a:cubicBezTo>
                  <a:cubicBezTo>
                    <a:pt x="201" y="276"/>
                    <a:pt x="351" y="476"/>
                    <a:pt x="476" y="702"/>
                  </a:cubicBezTo>
                  <a:cubicBezTo>
                    <a:pt x="727" y="1178"/>
                    <a:pt x="677" y="1504"/>
                    <a:pt x="627" y="1955"/>
                  </a:cubicBezTo>
                  <a:cubicBezTo>
                    <a:pt x="627" y="2055"/>
                    <a:pt x="602" y="2181"/>
                    <a:pt x="602" y="2306"/>
                  </a:cubicBezTo>
                  <a:cubicBezTo>
                    <a:pt x="551" y="2707"/>
                    <a:pt x="577" y="3284"/>
                    <a:pt x="1053" y="3659"/>
                  </a:cubicBezTo>
                  <a:cubicBezTo>
                    <a:pt x="1203" y="3760"/>
                    <a:pt x="1328" y="3835"/>
                    <a:pt x="1454" y="3910"/>
                  </a:cubicBezTo>
                  <a:cubicBezTo>
                    <a:pt x="1805" y="4086"/>
                    <a:pt x="2080" y="4261"/>
                    <a:pt x="2130" y="4787"/>
                  </a:cubicBezTo>
                  <a:cubicBezTo>
                    <a:pt x="2155" y="5113"/>
                    <a:pt x="2030" y="5364"/>
                    <a:pt x="1905" y="5639"/>
                  </a:cubicBezTo>
                  <a:cubicBezTo>
                    <a:pt x="1830" y="5840"/>
                    <a:pt x="1729" y="6065"/>
                    <a:pt x="1704" y="6291"/>
                  </a:cubicBezTo>
                  <a:cubicBezTo>
                    <a:pt x="1604" y="6842"/>
                    <a:pt x="1955" y="7193"/>
                    <a:pt x="2306" y="7494"/>
                  </a:cubicBezTo>
                  <a:cubicBezTo>
                    <a:pt x="2456" y="7644"/>
                    <a:pt x="2607" y="7795"/>
                    <a:pt x="2732" y="7970"/>
                  </a:cubicBezTo>
                  <a:cubicBezTo>
                    <a:pt x="3183" y="8647"/>
                    <a:pt x="3008" y="9424"/>
                    <a:pt x="2782" y="10076"/>
                  </a:cubicBezTo>
                  <a:cubicBezTo>
                    <a:pt x="2582" y="10577"/>
                    <a:pt x="2506" y="10903"/>
                    <a:pt x="2556" y="11228"/>
                  </a:cubicBezTo>
                  <a:cubicBezTo>
                    <a:pt x="2582" y="11228"/>
                    <a:pt x="2582" y="11253"/>
                    <a:pt x="2607" y="11253"/>
                  </a:cubicBezTo>
                  <a:cubicBezTo>
                    <a:pt x="2632" y="11253"/>
                    <a:pt x="2632" y="11228"/>
                    <a:pt x="2632" y="11203"/>
                  </a:cubicBezTo>
                  <a:cubicBezTo>
                    <a:pt x="2582" y="10903"/>
                    <a:pt x="2657" y="10577"/>
                    <a:pt x="2832" y="10101"/>
                  </a:cubicBezTo>
                  <a:cubicBezTo>
                    <a:pt x="3083" y="9424"/>
                    <a:pt x="3258" y="8647"/>
                    <a:pt x="2782" y="7945"/>
                  </a:cubicBezTo>
                  <a:cubicBezTo>
                    <a:pt x="2657" y="7770"/>
                    <a:pt x="2506" y="7594"/>
                    <a:pt x="2356" y="7444"/>
                  </a:cubicBezTo>
                  <a:cubicBezTo>
                    <a:pt x="2005" y="7118"/>
                    <a:pt x="1679" y="6817"/>
                    <a:pt x="1754" y="6291"/>
                  </a:cubicBezTo>
                  <a:cubicBezTo>
                    <a:pt x="1805" y="6065"/>
                    <a:pt x="1880" y="5865"/>
                    <a:pt x="1980" y="5664"/>
                  </a:cubicBezTo>
                  <a:cubicBezTo>
                    <a:pt x="2105" y="5414"/>
                    <a:pt x="2231" y="5113"/>
                    <a:pt x="2206" y="4762"/>
                  </a:cubicBezTo>
                  <a:cubicBezTo>
                    <a:pt x="2130" y="4211"/>
                    <a:pt x="1830" y="4035"/>
                    <a:pt x="1504" y="3860"/>
                  </a:cubicBezTo>
                  <a:cubicBezTo>
                    <a:pt x="1353" y="3785"/>
                    <a:pt x="1228" y="3710"/>
                    <a:pt x="1103" y="3609"/>
                  </a:cubicBezTo>
                  <a:cubicBezTo>
                    <a:pt x="752" y="3334"/>
                    <a:pt x="602" y="2933"/>
                    <a:pt x="652" y="2306"/>
                  </a:cubicBezTo>
                  <a:cubicBezTo>
                    <a:pt x="677" y="2181"/>
                    <a:pt x="677" y="2081"/>
                    <a:pt x="702" y="1955"/>
                  </a:cubicBezTo>
                  <a:cubicBezTo>
                    <a:pt x="752" y="1504"/>
                    <a:pt x="802" y="1153"/>
                    <a:pt x="526" y="677"/>
                  </a:cubicBezTo>
                  <a:cubicBezTo>
                    <a:pt x="426" y="451"/>
                    <a:pt x="276" y="226"/>
                    <a:pt x="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7670896" y="3563383"/>
              <a:ext cx="39443" cy="19627"/>
            </a:xfrm>
            <a:custGeom>
              <a:rect b="b" l="l" r="r" t="t"/>
              <a:pathLst>
                <a:path extrusionOk="0" h="312" w="627">
                  <a:moveTo>
                    <a:pt x="25" y="0"/>
                  </a:moveTo>
                  <a:lnTo>
                    <a:pt x="25" y="0"/>
                  </a:lnTo>
                  <a:cubicBezTo>
                    <a:pt x="0" y="101"/>
                    <a:pt x="25" y="201"/>
                    <a:pt x="126" y="251"/>
                  </a:cubicBezTo>
                  <a:cubicBezTo>
                    <a:pt x="181" y="288"/>
                    <a:pt x="289" y="311"/>
                    <a:pt x="442" y="311"/>
                  </a:cubicBezTo>
                  <a:cubicBezTo>
                    <a:pt x="498" y="311"/>
                    <a:pt x="560" y="308"/>
                    <a:pt x="627" y="301"/>
                  </a:cubicBezTo>
                  <a:cubicBezTo>
                    <a:pt x="426" y="201"/>
                    <a:pt x="226" y="101"/>
                    <a:pt x="25" y="0"/>
                  </a:cubicBezTo>
                  <a:close/>
                </a:path>
              </a:pathLst>
            </a:custGeom>
            <a:solidFill>
              <a:srgbClr val="FA6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7576284" y="2286381"/>
              <a:ext cx="531380" cy="1315962"/>
            </a:xfrm>
            <a:custGeom>
              <a:rect b="b" l="l" r="r" t="t"/>
              <a:pathLst>
                <a:path extrusionOk="0" h="20919" w="8447">
                  <a:moveTo>
                    <a:pt x="6797" y="1"/>
                  </a:moveTo>
                  <a:cubicBezTo>
                    <a:pt x="4941" y="1"/>
                    <a:pt x="3528" y="1034"/>
                    <a:pt x="3484" y="1077"/>
                  </a:cubicBezTo>
                  <a:cubicBezTo>
                    <a:pt x="3610" y="2681"/>
                    <a:pt x="3835" y="4762"/>
                    <a:pt x="4286" y="7393"/>
                  </a:cubicBezTo>
                  <a:cubicBezTo>
                    <a:pt x="4387" y="7995"/>
                    <a:pt x="4462" y="8596"/>
                    <a:pt x="4487" y="9198"/>
                  </a:cubicBezTo>
                  <a:cubicBezTo>
                    <a:pt x="4512" y="9373"/>
                    <a:pt x="4512" y="9574"/>
                    <a:pt x="4512" y="9749"/>
                  </a:cubicBezTo>
                  <a:cubicBezTo>
                    <a:pt x="4512" y="9824"/>
                    <a:pt x="4512" y="9899"/>
                    <a:pt x="4512" y="9975"/>
                  </a:cubicBezTo>
                  <a:cubicBezTo>
                    <a:pt x="4537" y="11929"/>
                    <a:pt x="4412" y="14987"/>
                    <a:pt x="3359" y="15313"/>
                  </a:cubicBezTo>
                  <a:lnTo>
                    <a:pt x="2582" y="15313"/>
                  </a:lnTo>
                  <a:cubicBezTo>
                    <a:pt x="2231" y="15313"/>
                    <a:pt x="1855" y="15488"/>
                    <a:pt x="1630" y="15764"/>
                  </a:cubicBezTo>
                  <a:lnTo>
                    <a:pt x="1003" y="16466"/>
                  </a:lnTo>
                  <a:cubicBezTo>
                    <a:pt x="828" y="16666"/>
                    <a:pt x="853" y="16967"/>
                    <a:pt x="1053" y="17117"/>
                  </a:cubicBezTo>
                  <a:cubicBezTo>
                    <a:pt x="1153" y="17193"/>
                    <a:pt x="1254" y="17218"/>
                    <a:pt x="1354" y="17218"/>
                  </a:cubicBezTo>
                  <a:cubicBezTo>
                    <a:pt x="1454" y="17218"/>
                    <a:pt x="1580" y="17193"/>
                    <a:pt x="1680" y="17092"/>
                  </a:cubicBezTo>
                  <a:lnTo>
                    <a:pt x="2256" y="16491"/>
                  </a:lnTo>
                  <a:cubicBezTo>
                    <a:pt x="2317" y="16430"/>
                    <a:pt x="2396" y="16397"/>
                    <a:pt x="2477" y="16397"/>
                  </a:cubicBezTo>
                  <a:cubicBezTo>
                    <a:pt x="2529" y="16397"/>
                    <a:pt x="2583" y="16411"/>
                    <a:pt x="2632" y="16441"/>
                  </a:cubicBezTo>
                  <a:cubicBezTo>
                    <a:pt x="2732" y="16491"/>
                    <a:pt x="2783" y="16616"/>
                    <a:pt x="2783" y="16716"/>
                  </a:cubicBezTo>
                  <a:cubicBezTo>
                    <a:pt x="2783" y="16792"/>
                    <a:pt x="2757" y="16867"/>
                    <a:pt x="2707" y="16917"/>
                  </a:cubicBezTo>
                  <a:cubicBezTo>
                    <a:pt x="2306" y="17343"/>
                    <a:pt x="1504" y="18095"/>
                    <a:pt x="602" y="18321"/>
                  </a:cubicBezTo>
                  <a:cubicBezTo>
                    <a:pt x="376" y="18396"/>
                    <a:pt x="151" y="18546"/>
                    <a:pt x="76" y="18797"/>
                  </a:cubicBezTo>
                  <a:cubicBezTo>
                    <a:pt x="1" y="18997"/>
                    <a:pt x="1" y="19223"/>
                    <a:pt x="376" y="19298"/>
                  </a:cubicBezTo>
                  <a:cubicBezTo>
                    <a:pt x="477" y="19323"/>
                    <a:pt x="577" y="19323"/>
                    <a:pt x="652" y="19323"/>
                  </a:cubicBezTo>
                  <a:cubicBezTo>
                    <a:pt x="652" y="19323"/>
                    <a:pt x="452" y="19724"/>
                    <a:pt x="752" y="19899"/>
                  </a:cubicBezTo>
                  <a:cubicBezTo>
                    <a:pt x="828" y="19937"/>
                    <a:pt x="934" y="19962"/>
                    <a:pt x="1081" y="19962"/>
                  </a:cubicBezTo>
                  <a:cubicBezTo>
                    <a:pt x="1229" y="19962"/>
                    <a:pt x="1417" y="19937"/>
                    <a:pt x="1655" y="19874"/>
                  </a:cubicBezTo>
                  <a:cubicBezTo>
                    <a:pt x="1655" y="19874"/>
                    <a:pt x="1930" y="19799"/>
                    <a:pt x="2281" y="19674"/>
                  </a:cubicBezTo>
                  <a:lnTo>
                    <a:pt x="2281" y="19674"/>
                  </a:lnTo>
                  <a:lnTo>
                    <a:pt x="1680" y="20100"/>
                  </a:lnTo>
                  <a:cubicBezTo>
                    <a:pt x="1580" y="20175"/>
                    <a:pt x="1529" y="20225"/>
                    <a:pt x="1529" y="20300"/>
                  </a:cubicBezTo>
                  <a:cubicBezTo>
                    <a:pt x="1504" y="20401"/>
                    <a:pt x="1529" y="20501"/>
                    <a:pt x="1605" y="20551"/>
                  </a:cubicBezTo>
                  <a:cubicBezTo>
                    <a:pt x="1678" y="20588"/>
                    <a:pt x="1792" y="20611"/>
                    <a:pt x="1946" y="20611"/>
                  </a:cubicBezTo>
                  <a:cubicBezTo>
                    <a:pt x="2002" y="20611"/>
                    <a:pt x="2064" y="20608"/>
                    <a:pt x="2131" y="20601"/>
                  </a:cubicBezTo>
                  <a:cubicBezTo>
                    <a:pt x="2382" y="20551"/>
                    <a:pt x="2707" y="20451"/>
                    <a:pt x="3133" y="20200"/>
                  </a:cubicBezTo>
                  <a:lnTo>
                    <a:pt x="3133" y="20200"/>
                  </a:lnTo>
                  <a:cubicBezTo>
                    <a:pt x="3033" y="20275"/>
                    <a:pt x="2607" y="20626"/>
                    <a:pt x="2983" y="20852"/>
                  </a:cubicBezTo>
                  <a:cubicBezTo>
                    <a:pt x="2983" y="20852"/>
                    <a:pt x="3077" y="20919"/>
                    <a:pt x="3293" y="20919"/>
                  </a:cubicBezTo>
                  <a:cubicBezTo>
                    <a:pt x="3589" y="20919"/>
                    <a:pt x="4113" y="20794"/>
                    <a:pt x="4938" y="20200"/>
                  </a:cubicBezTo>
                  <a:cubicBezTo>
                    <a:pt x="4938" y="20200"/>
                    <a:pt x="5940" y="19549"/>
                    <a:pt x="5890" y="17920"/>
                  </a:cubicBezTo>
                  <a:lnTo>
                    <a:pt x="5890" y="17894"/>
                  </a:lnTo>
                  <a:cubicBezTo>
                    <a:pt x="5940" y="17594"/>
                    <a:pt x="6041" y="17268"/>
                    <a:pt x="6166" y="16992"/>
                  </a:cubicBezTo>
                  <a:cubicBezTo>
                    <a:pt x="6216" y="16867"/>
                    <a:pt x="6266" y="16742"/>
                    <a:pt x="6316" y="16616"/>
                  </a:cubicBezTo>
                  <a:cubicBezTo>
                    <a:pt x="6542" y="16040"/>
                    <a:pt x="6742" y="15463"/>
                    <a:pt x="6918" y="14862"/>
                  </a:cubicBezTo>
                  <a:cubicBezTo>
                    <a:pt x="8447" y="9674"/>
                    <a:pt x="8121" y="3759"/>
                    <a:pt x="7645" y="75"/>
                  </a:cubicBezTo>
                  <a:cubicBezTo>
                    <a:pt x="7354" y="23"/>
                    <a:pt x="7071" y="1"/>
                    <a:pt x="6797" y="1"/>
                  </a:cubicBezTo>
                  <a:close/>
                </a:path>
              </a:pathLst>
            </a:custGeom>
            <a:solidFill>
              <a:srgbClr val="FA6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
            <p:cNvSpPr/>
            <p:nvPr/>
          </p:nvSpPr>
          <p:spPr>
            <a:xfrm>
              <a:off x="7612582" y="3429769"/>
              <a:ext cx="148210" cy="75363"/>
            </a:xfrm>
            <a:custGeom>
              <a:rect b="b" l="l" r="r" t="t"/>
              <a:pathLst>
                <a:path extrusionOk="0" h="1198" w="2356">
                  <a:moveTo>
                    <a:pt x="2268" y="0"/>
                  </a:moveTo>
                  <a:cubicBezTo>
                    <a:pt x="2256" y="0"/>
                    <a:pt x="2243" y="7"/>
                    <a:pt x="2231" y="19"/>
                  </a:cubicBezTo>
                  <a:cubicBezTo>
                    <a:pt x="2080" y="220"/>
                    <a:pt x="1805" y="420"/>
                    <a:pt x="1404" y="596"/>
                  </a:cubicBezTo>
                  <a:cubicBezTo>
                    <a:pt x="977" y="796"/>
                    <a:pt x="551" y="947"/>
                    <a:pt x="326" y="1022"/>
                  </a:cubicBezTo>
                  <a:cubicBezTo>
                    <a:pt x="251" y="1047"/>
                    <a:pt x="150" y="1072"/>
                    <a:pt x="75" y="1072"/>
                  </a:cubicBezTo>
                  <a:cubicBezTo>
                    <a:pt x="25" y="1072"/>
                    <a:pt x="0" y="1097"/>
                    <a:pt x="0" y="1147"/>
                  </a:cubicBezTo>
                  <a:cubicBezTo>
                    <a:pt x="25" y="1172"/>
                    <a:pt x="50" y="1197"/>
                    <a:pt x="75" y="1197"/>
                  </a:cubicBezTo>
                  <a:cubicBezTo>
                    <a:pt x="175" y="1197"/>
                    <a:pt x="276" y="1172"/>
                    <a:pt x="376" y="1147"/>
                  </a:cubicBezTo>
                  <a:cubicBezTo>
                    <a:pt x="602" y="1072"/>
                    <a:pt x="1053" y="921"/>
                    <a:pt x="1454" y="721"/>
                  </a:cubicBezTo>
                  <a:cubicBezTo>
                    <a:pt x="1880" y="520"/>
                    <a:pt x="2155" y="320"/>
                    <a:pt x="2331" y="119"/>
                  </a:cubicBezTo>
                  <a:cubicBezTo>
                    <a:pt x="2356" y="94"/>
                    <a:pt x="2356" y="44"/>
                    <a:pt x="2306" y="19"/>
                  </a:cubicBezTo>
                  <a:cubicBezTo>
                    <a:pt x="2293" y="7"/>
                    <a:pt x="2281" y="0"/>
                    <a:pt x="22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9"/>
            <p:cNvSpPr/>
            <p:nvPr/>
          </p:nvSpPr>
          <p:spPr>
            <a:xfrm>
              <a:off x="7715056" y="3470784"/>
              <a:ext cx="97758" cy="56428"/>
            </a:xfrm>
            <a:custGeom>
              <a:rect b="b" l="l" r="r" t="t"/>
              <a:pathLst>
                <a:path extrusionOk="0" h="897" w="1554">
                  <a:moveTo>
                    <a:pt x="1479" y="0"/>
                  </a:moveTo>
                  <a:cubicBezTo>
                    <a:pt x="1460" y="0"/>
                    <a:pt x="1441" y="6"/>
                    <a:pt x="1429" y="19"/>
                  </a:cubicBezTo>
                  <a:cubicBezTo>
                    <a:pt x="1103" y="345"/>
                    <a:pt x="501" y="595"/>
                    <a:pt x="50" y="771"/>
                  </a:cubicBezTo>
                  <a:cubicBezTo>
                    <a:pt x="25" y="796"/>
                    <a:pt x="0" y="821"/>
                    <a:pt x="25" y="871"/>
                  </a:cubicBezTo>
                  <a:cubicBezTo>
                    <a:pt x="25" y="896"/>
                    <a:pt x="50" y="896"/>
                    <a:pt x="75" y="896"/>
                  </a:cubicBezTo>
                  <a:lnTo>
                    <a:pt x="100" y="896"/>
                  </a:lnTo>
                  <a:cubicBezTo>
                    <a:pt x="551" y="721"/>
                    <a:pt x="1178" y="445"/>
                    <a:pt x="1529" y="119"/>
                  </a:cubicBezTo>
                  <a:cubicBezTo>
                    <a:pt x="1554" y="94"/>
                    <a:pt x="1554" y="44"/>
                    <a:pt x="1529" y="19"/>
                  </a:cubicBezTo>
                  <a:cubicBezTo>
                    <a:pt x="1516" y="6"/>
                    <a:pt x="1498" y="0"/>
                    <a:pt x="1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7768653" y="3508717"/>
              <a:ext cx="74168" cy="51584"/>
            </a:xfrm>
            <a:custGeom>
              <a:rect b="b" l="l" r="r" t="t"/>
              <a:pathLst>
                <a:path extrusionOk="0" h="820" w="1179">
                  <a:moveTo>
                    <a:pt x="1093" y="1"/>
                  </a:moveTo>
                  <a:cubicBezTo>
                    <a:pt x="1078" y="1"/>
                    <a:pt x="1063" y="7"/>
                    <a:pt x="1053" y="17"/>
                  </a:cubicBezTo>
                  <a:cubicBezTo>
                    <a:pt x="702" y="293"/>
                    <a:pt x="351" y="519"/>
                    <a:pt x="50" y="694"/>
                  </a:cubicBezTo>
                  <a:cubicBezTo>
                    <a:pt x="25" y="719"/>
                    <a:pt x="0" y="769"/>
                    <a:pt x="25" y="794"/>
                  </a:cubicBezTo>
                  <a:cubicBezTo>
                    <a:pt x="25" y="819"/>
                    <a:pt x="50" y="819"/>
                    <a:pt x="75" y="819"/>
                  </a:cubicBezTo>
                  <a:lnTo>
                    <a:pt x="126" y="819"/>
                  </a:lnTo>
                  <a:cubicBezTo>
                    <a:pt x="426" y="644"/>
                    <a:pt x="777" y="418"/>
                    <a:pt x="1128" y="118"/>
                  </a:cubicBezTo>
                  <a:cubicBezTo>
                    <a:pt x="1178" y="118"/>
                    <a:pt x="1178" y="67"/>
                    <a:pt x="1153" y="42"/>
                  </a:cubicBezTo>
                  <a:cubicBezTo>
                    <a:pt x="1138" y="13"/>
                    <a:pt x="1115" y="1"/>
                    <a:pt x="10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6915704" y="1854088"/>
              <a:ext cx="549874" cy="956194"/>
            </a:xfrm>
            <a:custGeom>
              <a:rect b="b" l="l" r="r" t="t"/>
              <a:pathLst>
                <a:path extrusionOk="0" h="15200" w="8741">
                  <a:moveTo>
                    <a:pt x="7203" y="0"/>
                  </a:moveTo>
                  <a:cubicBezTo>
                    <a:pt x="7031" y="0"/>
                    <a:pt x="6893" y="80"/>
                    <a:pt x="6893" y="80"/>
                  </a:cubicBezTo>
                  <a:cubicBezTo>
                    <a:pt x="6742" y="29"/>
                    <a:pt x="6642" y="29"/>
                    <a:pt x="6642" y="29"/>
                  </a:cubicBezTo>
                  <a:cubicBezTo>
                    <a:pt x="6642" y="29"/>
                    <a:pt x="6582" y="16"/>
                    <a:pt x="6484" y="16"/>
                  </a:cubicBezTo>
                  <a:cubicBezTo>
                    <a:pt x="6353" y="16"/>
                    <a:pt x="6155" y="40"/>
                    <a:pt x="5940" y="155"/>
                  </a:cubicBezTo>
                  <a:lnTo>
                    <a:pt x="5940" y="180"/>
                  </a:lnTo>
                  <a:cubicBezTo>
                    <a:pt x="5940" y="155"/>
                    <a:pt x="5915" y="155"/>
                    <a:pt x="5890" y="155"/>
                  </a:cubicBezTo>
                  <a:cubicBezTo>
                    <a:pt x="5736" y="113"/>
                    <a:pt x="5550" y="78"/>
                    <a:pt x="5346" y="78"/>
                  </a:cubicBezTo>
                  <a:cubicBezTo>
                    <a:pt x="5186" y="78"/>
                    <a:pt x="5014" y="100"/>
                    <a:pt x="4837" y="155"/>
                  </a:cubicBezTo>
                  <a:cubicBezTo>
                    <a:pt x="4311" y="330"/>
                    <a:pt x="4035" y="907"/>
                    <a:pt x="4186" y="1458"/>
                  </a:cubicBezTo>
                  <a:lnTo>
                    <a:pt x="4512" y="2761"/>
                  </a:lnTo>
                  <a:cubicBezTo>
                    <a:pt x="4512" y="2761"/>
                    <a:pt x="3910" y="4441"/>
                    <a:pt x="3384" y="6596"/>
                  </a:cubicBezTo>
                  <a:cubicBezTo>
                    <a:pt x="3334" y="6771"/>
                    <a:pt x="3309" y="6947"/>
                    <a:pt x="3258" y="7122"/>
                  </a:cubicBezTo>
                  <a:cubicBezTo>
                    <a:pt x="3058" y="7974"/>
                    <a:pt x="2908" y="8902"/>
                    <a:pt x="2782" y="9829"/>
                  </a:cubicBezTo>
                  <a:lnTo>
                    <a:pt x="1479" y="7072"/>
                  </a:lnTo>
                  <a:cubicBezTo>
                    <a:pt x="1128" y="7147"/>
                    <a:pt x="852" y="7197"/>
                    <a:pt x="852" y="7197"/>
                  </a:cubicBezTo>
                  <a:cubicBezTo>
                    <a:pt x="852" y="7197"/>
                    <a:pt x="0" y="13062"/>
                    <a:pt x="2306" y="14842"/>
                  </a:cubicBezTo>
                  <a:cubicBezTo>
                    <a:pt x="2406" y="14917"/>
                    <a:pt x="2507" y="14992"/>
                    <a:pt x="2632" y="15042"/>
                  </a:cubicBezTo>
                  <a:cubicBezTo>
                    <a:pt x="2816" y="15149"/>
                    <a:pt x="3015" y="15199"/>
                    <a:pt x="3212" y="15199"/>
                  </a:cubicBezTo>
                  <a:cubicBezTo>
                    <a:pt x="3524" y="15199"/>
                    <a:pt x="3830" y="15072"/>
                    <a:pt x="4060" y="14842"/>
                  </a:cubicBezTo>
                  <a:cubicBezTo>
                    <a:pt x="4411" y="14491"/>
                    <a:pt x="4862" y="13864"/>
                    <a:pt x="5263" y="12811"/>
                  </a:cubicBezTo>
                  <a:cubicBezTo>
                    <a:pt x="5815" y="11408"/>
                    <a:pt x="6316" y="9202"/>
                    <a:pt x="6517" y="5769"/>
                  </a:cubicBezTo>
                  <a:cubicBezTo>
                    <a:pt x="6542" y="5493"/>
                    <a:pt x="6567" y="5217"/>
                    <a:pt x="6567" y="4917"/>
                  </a:cubicBezTo>
                  <a:cubicBezTo>
                    <a:pt x="6567" y="4917"/>
                    <a:pt x="6567" y="4842"/>
                    <a:pt x="6592" y="4716"/>
                  </a:cubicBezTo>
                  <a:cubicBezTo>
                    <a:pt x="6617" y="4365"/>
                    <a:pt x="6742" y="3538"/>
                    <a:pt x="7093" y="2962"/>
                  </a:cubicBezTo>
                  <a:lnTo>
                    <a:pt x="7068" y="2937"/>
                  </a:lnTo>
                  <a:cubicBezTo>
                    <a:pt x="7168" y="2862"/>
                    <a:pt x="7243" y="2736"/>
                    <a:pt x="7294" y="2561"/>
                  </a:cubicBezTo>
                  <a:cubicBezTo>
                    <a:pt x="7344" y="2786"/>
                    <a:pt x="7519" y="2862"/>
                    <a:pt x="7644" y="2862"/>
                  </a:cubicBezTo>
                  <a:cubicBezTo>
                    <a:pt x="7660" y="2864"/>
                    <a:pt x="7675" y="2865"/>
                    <a:pt x="7690" y="2865"/>
                  </a:cubicBezTo>
                  <a:cubicBezTo>
                    <a:pt x="7820" y="2865"/>
                    <a:pt x="7923" y="2771"/>
                    <a:pt x="7945" y="2636"/>
                  </a:cubicBezTo>
                  <a:cubicBezTo>
                    <a:pt x="7970" y="2435"/>
                    <a:pt x="7970" y="2135"/>
                    <a:pt x="7945" y="1834"/>
                  </a:cubicBezTo>
                  <a:lnTo>
                    <a:pt x="7945" y="1834"/>
                  </a:lnTo>
                  <a:cubicBezTo>
                    <a:pt x="8096" y="1984"/>
                    <a:pt x="8221" y="2034"/>
                    <a:pt x="8321" y="2060"/>
                  </a:cubicBezTo>
                  <a:cubicBezTo>
                    <a:pt x="8343" y="2064"/>
                    <a:pt x="8364" y="2066"/>
                    <a:pt x="8385" y="2066"/>
                  </a:cubicBezTo>
                  <a:cubicBezTo>
                    <a:pt x="8600" y="2066"/>
                    <a:pt x="8741" y="1839"/>
                    <a:pt x="8672" y="1633"/>
                  </a:cubicBezTo>
                  <a:cubicBezTo>
                    <a:pt x="8622" y="1433"/>
                    <a:pt x="8471" y="1258"/>
                    <a:pt x="8321" y="1107"/>
                  </a:cubicBezTo>
                  <a:cubicBezTo>
                    <a:pt x="8070" y="857"/>
                    <a:pt x="7795" y="681"/>
                    <a:pt x="7795" y="681"/>
                  </a:cubicBezTo>
                  <a:cubicBezTo>
                    <a:pt x="7669" y="205"/>
                    <a:pt x="7469" y="55"/>
                    <a:pt x="7268" y="29"/>
                  </a:cubicBezTo>
                  <a:lnTo>
                    <a:pt x="7268" y="4"/>
                  </a:lnTo>
                  <a:cubicBezTo>
                    <a:pt x="7246" y="2"/>
                    <a:pt x="7224" y="0"/>
                    <a:pt x="7203" y="0"/>
                  </a:cubicBezTo>
                  <a:close/>
                </a:path>
              </a:pathLst>
            </a:custGeom>
            <a:solidFill>
              <a:srgbClr val="FA6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7008679" y="2294622"/>
              <a:ext cx="112038" cy="177840"/>
            </a:xfrm>
            <a:custGeom>
              <a:rect b="b" l="l" r="r" t="t"/>
              <a:pathLst>
                <a:path extrusionOk="0" h="2827" w="1781">
                  <a:moveTo>
                    <a:pt x="878" y="0"/>
                  </a:moveTo>
                  <a:cubicBezTo>
                    <a:pt x="571" y="0"/>
                    <a:pt x="264" y="32"/>
                    <a:pt x="1" y="69"/>
                  </a:cubicBezTo>
                  <a:lnTo>
                    <a:pt x="1304" y="2826"/>
                  </a:lnTo>
                  <a:cubicBezTo>
                    <a:pt x="1430" y="1899"/>
                    <a:pt x="1580" y="971"/>
                    <a:pt x="1780" y="119"/>
                  </a:cubicBezTo>
                  <a:lnTo>
                    <a:pt x="1755" y="119"/>
                  </a:lnTo>
                  <a:cubicBezTo>
                    <a:pt x="1492" y="32"/>
                    <a:pt x="1185" y="0"/>
                    <a:pt x="8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9"/>
            <p:cNvSpPr/>
            <p:nvPr/>
          </p:nvSpPr>
          <p:spPr>
            <a:xfrm>
              <a:off x="7284587" y="1860001"/>
              <a:ext cx="72595" cy="139466"/>
            </a:xfrm>
            <a:custGeom>
              <a:rect b="b" l="l" r="r" t="t"/>
              <a:pathLst>
                <a:path extrusionOk="0" h="2217" w="1154">
                  <a:moveTo>
                    <a:pt x="77" y="1"/>
                  </a:moveTo>
                  <a:cubicBezTo>
                    <a:pt x="53" y="1"/>
                    <a:pt x="26" y="24"/>
                    <a:pt x="26" y="61"/>
                  </a:cubicBezTo>
                  <a:cubicBezTo>
                    <a:pt x="1" y="86"/>
                    <a:pt x="26" y="136"/>
                    <a:pt x="76" y="136"/>
                  </a:cubicBezTo>
                  <a:cubicBezTo>
                    <a:pt x="302" y="211"/>
                    <a:pt x="502" y="387"/>
                    <a:pt x="602" y="587"/>
                  </a:cubicBezTo>
                  <a:cubicBezTo>
                    <a:pt x="828" y="1013"/>
                    <a:pt x="928" y="1615"/>
                    <a:pt x="176" y="2091"/>
                  </a:cubicBezTo>
                  <a:cubicBezTo>
                    <a:pt x="151" y="2116"/>
                    <a:pt x="126" y="2166"/>
                    <a:pt x="151" y="2191"/>
                  </a:cubicBezTo>
                  <a:cubicBezTo>
                    <a:pt x="176" y="2216"/>
                    <a:pt x="176" y="2216"/>
                    <a:pt x="201" y="2216"/>
                  </a:cubicBezTo>
                  <a:lnTo>
                    <a:pt x="252" y="2216"/>
                  </a:lnTo>
                  <a:cubicBezTo>
                    <a:pt x="1154" y="1640"/>
                    <a:pt x="928" y="913"/>
                    <a:pt x="728" y="537"/>
                  </a:cubicBezTo>
                  <a:cubicBezTo>
                    <a:pt x="602" y="286"/>
                    <a:pt x="377" y="86"/>
                    <a:pt x="101" y="11"/>
                  </a:cubicBezTo>
                  <a:cubicBezTo>
                    <a:pt x="94" y="4"/>
                    <a:pt x="86" y="1"/>
                    <a:pt x="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9"/>
            <p:cNvSpPr/>
            <p:nvPr/>
          </p:nvSpPr>
          <p:spPr>
            <a:xfrm>
              <a:off x="7245208" y="1959959"/>
              <a:ext cx="67877" cy="110403"/>
            </a:xfrm>
            <a:custGeom>
              <a:rect b="b" l="l" r="r" t="t"/>
              <a:pathLst>
                <a:path extrusionOk="0" h="1755" w="1079">
                  <a:moveTo>
                    <a:pt x="101" y="1"/>
                  </a:moveTo>
                  <a:cubicBezTo>
                    <a:pt x="76" y="1"/>
                    <a:pt x="25" y="26"/>
                    <a:pt x="25" y="51"/>
                  </a:cubicBezTo>
                  <a:cubicBezTo>
                    <a:pt x="0" y="101"/>
                    <a:pt x="25" y="126"/>
                    <a:pt x="76" y="151"/>
                  </a:cubicBezTo>
                  <a:cubicBezTo>
                    <a:pt x="76" y="151"/>
                    <a:pt x="527" y="251"/>
                    <a:pt x="752" y="677"/>
                  </a:cubicBezTo>
                  <a:cubicBezTo>
                    <a:pt x="928" y="928"/>
                    <a:pt x="928" y="1279"/>
                    <a:pt x="827" y="1680"/>
                  </a:cubicBezTo>
                  <a:cubicBezTo>
                    <a:pt x="802" y="1705"/>
                    <a:pt x="827" y="1730"/>
                    <a:pt x="853" y="1755"/>
                  </a:cubicBezTo>
                  <a:lnTo>
                    <a:pt x="878" y="1755"/>
                  </a:lnTo>
                  <a:cubicBezTo>
                    <a:pt x="903" y="1755"/>
                    <a:pt x="928" y="1730"/>
                    <a:pt x="953" y="1705"/>
                  </a:cubicBezTo>
                  <a:cubicBezTo>
                    <a:pt x="1078" y="1279"/>
                    <a:pt x="1053" y="903"/>
                    <a:pt x="878" y="602"/>
                  </a:cubicBezTo>
                  <a:cubicBezTo>
                    <a:pt x="627" y="151"/>
                    <a:pt x="126" y="26"/>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7270433" y="1912025"/>
              <a:ext cx="44224" cy="74797"/>
            </a:xfrm>
            <a:custGeom>
              <a:rect b="b" l="l" r="r" t="t"/>
              <a:pathLst>
                <a:path extrusionOk="0" h="1189" w="703">
                  <a:moveTo>
                    <a:pt x="428" y="0"/>
                  </a:moveTo>
                  <a:cubicBezTo>
                    <a:pt x="418" y="0"/>
                    <a:pt x="409" y="3"/>
                    <a:pt x="401" y="11"/>
                  </a:cubicBezTo>
                  <a:cubicBezTo>
                    <a:pt x="351" y="36"/>
                    <a:pt x="351" y="61"/>
                    <a:pt x="376" y="111"/>
                  </a:cubicBezTo>
                  <a:lnTo>
                    <a:pt x="502" y="362"/>
                  </a:lnTo>
                  <a:cubicBezTo>
                    <a:pt x="527" y="387"/>
                    <a:pt x="527" y="412"/>
                    <a:pt x="527" y="412"/>
                  </a:cubicBezTo>
                  <a:cubicBezTo>
                    <a:pt x="527" y="412"/>
                    <a:pt x="527" y="412"/>
                    <a:pt x="502" y="437"/>
                  </a:cubicBezTo>
                  <a:cubicBezTo>
                    <a:pt x="151" y="637"/>
                    <a:pt x="0" y="913"/>
                    <a:pt x="151" y="1139"/>
                  </a:cubicBezTo>
                  <a:cubicBezTo>
                    <a:pt x="151" y="1164"/>
                    <a:pt x="176" y="1189"/>
                    <a:pt x="201" y="1189"/>
                  </a:cubicBezTo>
                  <a:cubicBezTo>
                    <a:pt x="201" y="1189"/>
                    <a:pt x="226" y="1189"/>
                    <a:pt x="226" y="1164"/>
                  </a:cubicBezTo>
                  <a:cubicBezTo>
                    <a:pt x="276" y="1164"/>
                    <a:pt x="276" y="1113"/>
                    <a:pt x="251" y="1088"/>
                  </a:cubicBezTo>
                  <a:cubicBezTo>
                    <a:pt x="126" y="863"/>
                    <a:pt x="401" y="637"/>
                    <a:pt x="577" y="537"/>
                  </a:cubicBezTo>
                  <a:cubicBezTo>
                    <a:pt x="702" y="462"/>
                    <a:pt x="652" y="362"/>
                    <a:pt x="627" y="311"/>
                  </a:cubicBezTo>
                  <a:lnTo>
                    <a:pt x="477" y="36"/>
                  </a:lnTo>
                  <a:cubicBezTo>
                    <a:pt x="477" y="18"/>
                    <a:pt x="452" y="0"/>
                    <a:pt x="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9"/>
            <p:cNvSpPr/>
            <p:nvPr/>
          </p:nvSpPr>
          <p:spPr>
            <a:xfrm>
              <a:off x="7081211" y="2467615"/>
              <a:ext cx="14280" cy="80522"/>
            </a:xfrm>
            <a:custGeom>
              <a:rect b="b" l="l" r="r" t="t"/>
              <a:pathLst>
                <a:path extrusionOk="0" h="1280" w="227">
                  <a:moveTo>
                    <a:pt x="176" y="1"/>
                  </a:moveTo>
                  <a:cubicBezTo>
                    <a:pt x="126" y="1"/>
                    <a:pt x="101" y="26"/>
                    <a:pt x="101" y="51"/>
                  </a:cubicBezTo>
                  <a:cubicBezTo>
                    <a:pt x="51" y="452"/>
                    <a:pt x="26" y="828"/>
                    <a:pt x="1" y="1204"/>
                  </a:cubicBezTo>
                  <a:cubicBezTo>
                    <a:pt x="1" y="1229"/>
                    <a:pt x="26" y="1279"/>
                    <a:pt x="76" y="1279"/>
                  </a:cubicBezTo>
                  <a:cubicBezTo>
                    <a:pt x="101" y="1279"/>
                    <a:pt x="126" y="1254"/>
                    <a:pt x="126" y="1204"/>
                  </a:cubicBezTo>
                  <a:cubicBezTo>
                    <a:pt x="151" y="853"/>
                    <a:pt x="176" y="477"/>
                    <a:pt x="226" y="76"/>
                  </a:cubicBezTo>
                  <a:cubicBezTo>
                    <a:pt x="226" y="51"/>
                    <a:pt x="201" y="1"/>
                    <a:pt x="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9"/>
            <p:cNvSpPr/>
            <p:nvPr/>
          </p:nvSpPr>
          <p:spPr>
            <a:xfrm>
              <a:off x="7325602" y="2036013"/>
              <a:ext cx="41079" cy="119524"/>
            </a:xfrm>
            <a:custGeom>
              <a:rect b="b" l="l" r="r" t="t"/>
              <a:pathLst>
                <a:path extrusionOk="0" h="1900" w="653">
                  <a:moveTo>
                    <a:pt x="568" y="1"/>
                  </a:moveTo>
                  <a:cubicBezTo>
                    <a:pt x="552" y="1"/>
                    <a:pt x="539" y="7"/>
                    <a:pt x="527" y="20"/>
                  </a:cubicBezTo>
                  <a:lnTo>
                    <a:pt x="502" y="45"/>
                  </a:lnTo>
                  <a:cubicBezTo>
                    <a:pt x="151" y="646"/>
                    <a:pt x="26" y="1473"/>
                    <a:pt x="1" y="1824"/>
                  </a:cubicBezTo>
                  <a:cubicBezTo>
                    <a:pt x="1" y="1849"/>
                    <a:pt x="26" y="1899"/>
                    <a:pt x="51" y="1899"/>
                  </a:cubicBezTo>
                  <a:lnTo>
                    <a:pt x="76" y="1899"/>
                  </a:lnTo>
                  <a:cubicBezTo>
                    <a:pt x="101" y="1899"/>
                    <a:pt x="126" y="1874"/>
                    <a:pt x="126" y="1824"/>
                  </a:cubicBezTo>
                  <a:cubicBezTo>
                    <a:pt x="176" y="1498"/>
                    <a:pt x="276" y="696"/>
                    <a:pt x="627" y="120"/>
                  </a:cubicBezTo>
                  <a:lnTo>
                    <a:pt x="627" y="95"/>
                  </a:lnTo>
                  <a:cubicBezTo>
                    <a:pt x="652" y="70"/>
                    <a:pt x="652" y="20"/>
                    <a:pt x="627" y="20"/>
                  </a:cubicBezTo>
                  <a:cubicBezTo>
                    <a:pt x="602" y="7"/>
                    <a:pt x="583" y="1"/>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7313021" y="1851005"/>
              <a:ext cx="75741" cy="195768"/>
            </a:xfrm>
            <a:custGeom>
              <a:rect b="b" l="l" r="r" t="t"/>
              <a:pathLst>
                <a:path extrusionOk="0" h="3112" w="1204">
                  <a:moveTo>
                    <a:pt x="364" y="0"/>
                  </a:moveTo>
                  <a:cubicBezTo>
                    <a:pt x="340" y="0"/>
                    <a:pt x="326" y="3"/>
                    <a:pt x="326" y="3"/>
                  </a:cubicBezTo>
                  <a:cubicBezTo>
                    <a:pt x="301" y="3"/>
                    <a:pt x="251" y="28"/>
                    <a:pt x="276" y="78"/>
                  </a:cubicBezTo>
                  <a:cubicBezTo>
                    <a:pt x="276" y="104"/>
                    <a:pt x="301" y="129"/>
                    <a:pt x="351" y="129"/>
                  </a:cubicBezTo>
                  <a:cubicBezTo>
                    <a:pt x="351" y="129"/>
                    <a:pt x="426" y="129"/>
                    <a:pt x="526" y="179"/>
                  </a:cubicBezTo>
                  <a:cubicBezTo>
                    <a:pt x="677" y="279"/>
                    <a:pt x="877" y="505"/>
                    <a:pt x="902" y="1056"/>
                  </a:cubicBezTo>
                  <a:cubicBezTo>
                    <a:pt x="902" y="1056"/>
                    <a:pt x="1078" y="2033"/>
                    <a:pt x="902" y="2610"/>
                  </a:cubicBezTo>
                  <a:cubicBezTo>
                    <a:pt x="852" y="2785"/>
                    <a:pt x="777" y="2885"/>
                    <a:pt x="677" y="2936"/>
                  </a:cubicBezTo>
                  <a:cubicBezTo>
                    <a:pt x="652" y="2961"/>
                    <a:pt x="602" y="2986"/>
                    <a:pt x="551" y="2986"/>
                  </a:cubicBezTo>
                  <a:cubicBezTo>
                    <a:pt x="551" y="2986"/>
                    <a:pt x="451" y="2961"/>
                    <a:pt x="351" y="2860"/>
                  </a:cubicBezTo>
                  <a:cubicBezTo>
                    <a:pt x="251" y="2760"/>
                    <a:pt x="125" y="2510"/>
                    <a:pt x="150" y="2033"/>
                  </a:cubicBezTo>
                  <a:cubicBezTo>
                    <a:pt x="150" y="1983"/>
                    <a:pt x="125" y="1958"/>
                    <a:pt x="100" y="1958"/>
                  </a:cubicBezTo>
                  <a:cubicBezTo>
                    <a:pt x="50" y="1958"/>
                    <a:pt x="25" y="1983"/>
                    <a:pt x="25" y="2033"/>
                  </a:cubicBezTo>
                  <a:cubicBezTo>
                    <a:pt x="0" y="2459"/>
                    <a:pt x="75" y="2760"/>
                    <a:pt x="251" y="2961"/>
                  </a:cubicBezTo>
                  <a:cubicBezTo>
                    <a:pt x="376" y="3111"/>
                    <a:pt x="551" y="3111"/>
                    <a:pt x="551" y="3111"/>
                  </a:cubicBezTo>
                  <a:cubicBezTo>
                    <a:pt x="627" y="3111"/>
                    <a:pt x="702" y="3086"/>
                    <a:pt x="752" y="3061"/>
                  </a:cubicBezTo>
                  <a:cubicBezTo>
                    <a:pt x="877" y="2986"/>
                    <a:pt x="978" y="2860"/>
                    <a:pt x="1053" y="2635"/>
                  </a:cubicBezTo>
                  <a:cubicBezTo>
                    <a:pt x="1203" y="2033"/>
                    <a:pt x="1053" y="1081"/>
                    <a:pt x="1053" y="1031"/>
                  </a:cubicBezTo>
                  <a:cubicBezTo>
                    <a:pt x="1003" y="429"/>
                    <a:pt x="777" y="179"/>
                    <a:pt x="602" y="78"/>
                  </a:cubicBezTo>
                  <a:cubicBezTo>
                    <a:pt x="501" y="12"/>
                    <a:pt x="412" y="0"/>
                    <a:pt x="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9"/>
            <p:cNvSpPr/>
            <p:nvPr/>
          </p:nvSpPr>
          <p:spPr>
            <a:xfrm>
              <a:off x="7344537" y="1850313"/>
              <a:ext cx="77313" cy="188534"/>
            </a:xfrm>
            <a:custGeom>
              <a:rect b="b" l="l" r="r" t="t"/>
              <a:pathLst>
                <a:path extrusionOk="0" h="2997" w="1229">
                  <a:moveTo>
                    <a:pt x="339" y="0"/>
                  </a:moveTo>
                  <a:cubicBezTo>
                    <a:pt x="163" y="0"/>
                    <a:pt x="46" y="69"/>
                    <a:pt x="25" y="89"/>
                  </a:cubicBezTo>
                  <a:cubicBezTo>
                    <a:pt x="0" y="89"/>
                    <a:pt x="0" y="140"/>
                    <a:pt x="0" y="165"/>
                  </a:cubicBezTo>
                  <a:cubicBezTo>
                    <a:pt x="15" y="194"/>
                    <a:pt x="38" y="206"/>
                    <a:pt x="60" y="206"/>
                  </a:cubicBezTo>
                  <a:cubicBezTo>
                    <a:pt x="76" y="206"/>
                    <a:pt x="90" y="200"/>
                    <a:pt x="101" y="190"/>
                  </a:cubicBezTo>
                  <a:cubicBezTo>
                    <a:pt x="101" y="190"/>
                    <a:pt x="211" y="134"/>
                    <a:pt x="337" y="134"/>
                  </a:cubicBezTo>
                  <a:cubicBezTo>
                    <a:pt x="358" y="134"/>
                    <a:pt x="380" y="136"/>
                    <a:pt x="401" y="140"/>
                  </a:cubicBezTo>
                  <a:lnTo>
                    <a:pt x="451" y="140"/>
                  </a:lnTo>
                  <a:cubicBezTo>
                    <a:pt x="652" y="190"/>
                    <a:pt x="827" y="390"/>
                    <a:pt x="903" y="766"/>
                  </a:cubicBezTo>
                  <a:cubicBezTo>
                    <a:pt x="953" y="866"/>
                    <a:pt x="978" y="992"/>
                    <a:pt x="978" y="1117"/>
                  </a:cubicBezTo>
                  <a:cubicBezTo>
                    <a:pt x="978" y="1117"/>
                    <a:pt x="1028" y="1493"/>
                    <a:pt x="1053" y="1894"/>
                  </a:cubicBezTo>
                  <a:cubicBezTo>
                    <a:pt x="1078" y="2245"/>
                    <a:pt x="1078" y="2521"/>
                    <a:pt x="1053" y="2671"/>
                  </a:cubicBezTo>
                  <a:cubicBezTo>
                    <a:pt x="1053" y="2796"/>
                    <a:pt x="953" y="2871"/>
                    <a:pt x="827" y="2871"/>
                  </a:cubicBezTo>
                  <a:cubicBezTo>
                    <a:pt x="677" y="2846"/>
                    <a:pt x="577" y="2771"/>
                    <a:pt x="552" y="2621"/>
                  </a:cubicBezTo>
                  <a:lnTo>
                    <a:pt x="527" y="2596"/>
                  </a:lnTo>
                  <a:cubicBezTo>
                    <a:pt x="527" y="2571"/>
                    <a:pt x="502" y="2546"/>
                    <a:pt x="477" y="2546"/>
                  </a:cubicBezTo>
                  <a:cubicBezTo>
                    <a:pt x="451" y="2546"/>
                    <a:pt x="401" y="2596"/>
                    <a:pt x="401" y="2621"/>
                  </a:cubicBezTo>
                  <a:lnTo>
                    <a:pt x="401" y="2646"/>
                  </a:lnTo>
                  <a:lnTo>
                    <a:pt x="426" y="2671"/>
                  </a:lnTo>
                  <a:cubicBezTo>
                    <a:pt x="477" y="2846"/>
                    <a:pt x="627" y="2972"/>
                    <a:pt x="827" y="2997"/>
                  </a:cubicBezTo>
                  <a:lnTo>
                    <a:pt x="852" y="2997"/>
                  </a:lnTo>
                  <a:cubicBezTo>
                    <a:pt x="1028" y="2997"/>
                    <a:pt x="1178" y="2871"/>
                    <a:pt x="1203" y="2696"/>
                  </a:cubicBezTo>
                  <a:cubicBezTo>
                    <a:pt x="1228" y="2521"/>
                    <a:pt x="1203" y="2245"/>
                    <a:pt x="1203" y="1894"/>
                  </a:cubicBezTo>
                  <a:cubicBezTo>
                    <a:pt x="1153" y="1493"/>
                    <a:pt x="1128" y="1117"/>
                    <a:pt x="1128" y="1117"/>
                  </a:cubicBezTo>
                  <a:cubicBezTo>
                    <a:pt x="1103" y="967"/>
                    <a:pt x="1078" y="841"/>
                    <a:pt x="1053" y="716"/>
                  </a:cubicBezTo>
                  <a:cubicBezTo>
                    <a:pt x="928" y="240"/>
                    <a:pt x="702" y="89"/>
                    <a:pt x="527" y="14"/>
                  </a:cubicBezTo>
                  <a:lnTo>
                    <a:pt x="477" y="14"/>
                  </a:lnTo>
                  <a:cubicBezTo>
                    <a:pt x="428" y="4"/>
                    <a:pt x="382" y="0"/>
                    <a:pt x="3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9"/>
            <p:cNvSpPr/>
            <p:nvPr/>
          </p:nvSpPr>
          <p:spPr>
            <a:xfrm>
              <a:off x="7401279" y="1892712"/>
              <a:ext cx="67877" cy="95682"/>
            </a:xfrm>
            <a:custGeom>
              <a:rect b="b" l="l" r="r" t="t"/>
              <a:pathLst>
                <a:path extrusionOk="0" h="1521" w="1079">
                  <a:moveTo>
                    <a:pt x="62" y="1"/>
                  </a:moveTo>
                  <a:cubicBezTo>
                    <a:pt x="43" y="1"/>
                    <a:pt x="26" y="13"/>
                    <a:pt x="26" y="42"/>
                  </a:cubicBezTo>
                  <a:cubicBezTo>
                    <a:pt x="1" y="67"/>
                    <a:pt x="1" y="117"/>
                    <a:pt x="51" y="117"/>
                  </a:cubicBezTo>
                  <a:cubicBezTo>
                    <a:pt x="51" y="117"/>
                    <a:pt x="326" y="293"/>
                    <a:pt x="552" y="543"/>
                  </a:cubicBezTo>
                  <a:cubicBezTo>
                    <a:pt x="727" y="719"/>
                    <a:pt x="853" y="869"/>
                    <a:pt x="903" y="1045"/>
                  </a:cubicBezTo>
                  <a:cubicBezTo>
                    <a:pt x="928" y="1120"/>
                    <a:pt x="903" y="1220"/>
                    <a:pt x="853" y="1295"/>
                  </a:cubicBezTo>
                  <a:cubicBezTo>
                    <a:pt x="796" y="1352"/>
                    <a:pt x="740" y="1380"/>
                    <a:pt x="684" y="1380"/>
                  </a:cubicBezTo>
                  <a:cubicBezTo>
                    <a:pt x="665" y="1380"/>
                    <a:pt x="646" y="1377"/>
                    <a:pt x="627" y="1370"/>
                  </a:cubicBezTo>
                  <a:cubicBezTo>
                    <a:pt x="502" y="1370"/>
                    <a:pt x="402" y="1295"/>
                    <a:pt x="276" y="1170"/>
                  </a:cubicBezTo>
                  <a:cubicBezTo>
                    <a:pt x="264" y="1157"/>
                    <a:pt x="245" y="1151"/>
                    <a:pt x="226" y="1151"/>
                  </a:cubicBezTo>
                  <a:cubicBezTo>
                    <a:pt x="207" y="1151"/>
                    <a:pt x="189" y="1157"/>
                    <a:pt x="176" y="1170"/>
                  </a:cubicBezTo>
                  <a:cubicBezTo>
                    <a:pt x="151" y="1195"/>
                    <a:pt x="151" y="1245"/>
                    <a:pt x="176" y="1270"/>
                  </a:cubicBezTo>
                  <a:cubicBezTo>
                    <a:pt x="326" y="1395"/>
                    <a:pt x="452" y="1496"/>
                    <a:pt x="602" y="1521"/>
                  </a:cubicBezTo>
                  <a:lnTo>
                    <a:pt x="652" y="1521"/>
                  </a:lnTo>
                  <a:cubicBezTo>
                    <a:pt x="778" y="1521"/>
                    <a:pt x="878" y="1471"/>
                    <a:pt x="953" y="1395"/>
                  </a:cubicBezTo>
                  <a:cubicBezTo>
                    <a:pt x="1053" y="1270"/>
                    <a:pt x="1078" y="1145"/>
                    <a:pt x="1028" y="994"/>
                  </a:cubicBezTo>
                  <a:cubicBezTo>
                    <a:pt x="978" y="819"/>
                    <a:pt x="853" y="618"/>
                    <a:pt x="652" y="443"/>
                  </a:cubicBezTo>
                  <a:cubicBezTo>
                    <a:pt x="402" y="192"/>
                    <a:pt x="126" y="17"/>
                    <a:pt x="101" y="17"/>
                  </a:cubicBezTo>
                  <a:cubicBezTo>
                    <a:pt x="90" y="7"/>
                    <a:pt x="76" y="1"/>
                    <a:pt x="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9"/>
            <p:cNvSpPr/>
            <p:nvPr/>
          </p:nvSpPr>
          <p:spPr>
            <a:xfrm>
              <a:off x="5146710" y="1083358"/>
              <a:ext cx="1281866" cy="2210507"/>
            </a:xfrm>
            <a:custGeom>
              <a:rect b="b" l="l" r="r" t="t"/>
              <a:pathLst>
                <a:path extrusionOk="0" h="35139" w="20377">
                  <a:moveTo>
                    <a:pt x="1" y="1"/>
                  </a:moveTo>
                  <a:lnTo>
                    <a:pt x="1" y="35139"/>
                  </a:lnTo>
                  <a:lnTo>
                    <a:pt x="20377" y="35139"/>
                  </a:lnTo>
                  <a:lnTo>
                    <a:pt x="203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
            <p:cNvSpPr/>
            <p:nvPr/>
          </p:nvSpPr>
          <p:spPr>
            <a:xfrm>
              <a:off x="6513668" y="1461740"/>
              <a:ext cx="41016" cy="236595"/>
            </a:xfrm>
            <a:custGeom>
              <a:rect b="b" l="l" r="r" t="t"/>
              <a:pathLst>
                <a:path extrusionOk="0" h="3761" w="652">
                  <a:moveTo>
                    <a:pt x="0" y="1"/>
                  </a:moveTo>
                  <a:lnTo>
                    <a:pt x="0" y="3760"/>
                  </a:lnTo>
                  <a:cubicBezTo>
                    <a:pt x="351" y="3760"/>
                    <a:pt x="652" y="3484"/>
                    <a:pt x="652" y="3109"/>
                  </a:cubicBezTo>
                  <a:lnTo>
                    <a:pt x="652" y="627"/>
                  </a:lnTo>
                  <a:cubicBezTo>
                    <a:pt x="652" y="276"/>
                    <a:pt x="35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9"/>
            <p:cNvSpPr/>
            <p:nvPr/>
          </p:nvSpPr>
          <p:spPr>
            <a:xfrm>
              <a:off x="5061598" y="998245"/>
              <a:ext cx="1452157" cy="2379225"/>
            </a:xfrm>
            <a:custGeom>
              <a:rect b="b" l="l" r="r" t="t"/>
              <a:pathLst>
                <a:path extrusionOk="0" h="37821" w="23084">
                  <a:moveTo>
                    <a:pt x="20828" y="1354"/>
                  </a:moveTo>
                  <a:cubicBezTo>
                    <a:pt x="21329" y="1354"/>
                    <a:pt x="21730" y="1755"/>
                    <a:pt x="21730" y="2256"/>
                  </a:cubicBezTo>
                  <a:lnTo>
                    <a:pt x="21730" y="35589"/>
                  </a:lnTo>
                  <a:cubicBezTo>
                    <a:pt x="21730" y="36091"/>
                    <a:pt x="21329" y="36492"/>
                    <a:pt x="20828" y="36492"/>
                  </a:cubicBezTo>
                  <a:lnTo>
                    <a:pt x="2256" y="36492"/>
                  </a:lnTo>
                  <a:cubicBezTo>
                    <a:pt x="1755" y="36492"/>
                    <a:pt x="1354" y="36091"/>
                    <a:pt x="1354" y="35589"/>
                  </a:cubicBezTo>
                  <a:lnTo>
                    <a:pt x="1354" y="2256"/>
                  </a:lnTo>
                  <a:cubicBezTo>
                    <a:pt x="1354" y="1755"/>
                    <a:pt x="1755" y="1354"/>
                    <a:pt x="2256" y="1354"/>
                  </a:cubicBezTo>
                  <a:close/>
                  <a:moveTo>
                    <a:pt x="1404" y="0"/>
                  </a:moveTo>
                  <a:cubicBezTo>
                    <a:pt x="627" y="0"/>
                    <a:pt x="0" y="627"/>
                    <a:pt x="0" y="1404"/>
                  </a:cubicBezTo>
                  <a:lnTo>
                    <a:pt x="0" y="36417"/>
                  </a:lnTo>
                  <a:cubicBezTo>
                    <a:pt x="0" y="37193"/>
                    <a:pt x="627" y="37820"/>
                    <a:pt x="1404" y="37820"/>
                  </a:cubicBezTo>
                  <a:lnTo>
                    <a:pt x="21680" y="37820"/>
                  </a:lnTo>
                  <a:cubicBezTo>
                    <a:pt x="22457" y="37820"/>
                    <a:pt x="23083" y="37193"/>
                    <a:pt x="23083" y="36417"/>
                  </a:cubicBezTo>
                  <a:lnTo>
                    <a:pt x="23083" y="1404"/>
                  </a:lnTo>
                  <a:cubicBezTo>
                    <a:pt x="23083" y="627"/>
                    <a:pt x="22457" y="0"/>
                    <a:pt x="21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9"/>
            <p:cNvSpPr/>
            <p:nvPr/>
          </p:nvSpPr>
          <p:spPr>
            <a:xfrm>
              <a:off x="5020583" y="1649390"/>
              <a:ext cx="41079" cy="238105"/>
            </a:xfrm>
            <a:custGeom>
              <a:rect b="b" l="l" r="r" t="t"/>
              <a:pathLst>
                <a:path extrusionOk="0" h="3785" w="653">
                  <a:moveTo>
                    <a:pt x="652" y="0"/>
                  </a:moveTo>
                  <a:cubicBezTo>
                    <a:pt x="302" y="0"/>
                    <a:pt x="1" y="276"/>
                    <a:pt x="1" y="652"/>
                  </a:cubicBezTo>
                  <a:lnTo>
                    <a:pt x="1" y="3133"/>
                  </a:lnTo>
                  <a:cubicBezTo>
                    <a:pt x="1" y="3484"/>
                    <a:pt x="302" y="3785"/>
                    <a:pt x="652" y="3785"/>
                  </a:cubicBezTo>
                  <a:lnTo>
                    <a:pt x="6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5020583" y="1371910"/>
              <a:ext cx="41079" cy="238105"/>
            </a:xfrm>
            <a:custGeom>
              <a:rect b="b" l="l" r="r" t="t"/>
              <a:pathLst>
                <a:path extrusionOk="0" h="3785" w="653">
                  <a:moveTo>
                    <a:pt x="652" y="0"/>
                  </a:moveTo>
                  <a:cubicBezTo>
                    <a:pt x="302" y="0"/>
                    <a:pt x="1" y="301"/>
                    <a:pt x="1" y="652"/>
                  </a:cubicBezTo>
                  <a:lnTo>
                    <a:pt x="1" y="3133"/>
                  </a:lnTo>
                  <a:cubicBezTo>
                    <a:pt x="1" y="3509"/>
                    <a:pt x="302" y="3785"/>
                    <a:pt x="652" y="3785"/>
                  </a:cubicBezTo>
                  <a:lnTo>
                    <a:pt x="6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9"/>
            <p:cNvSpPr/>
            <p:nvPr/>
          </p:nvSpPr>
          <p:spPr>
            <a:xfrm>
              <a:off x="5648075" y="1102481"/>
              <a:ext cx="726896" cy="533015"/>
            </a:xfrm>
            <a:custGeom>
              <a:rect b="b" l="l" r="r" t="t"/>
              <a:pathLst>
                <a:path extrusionOk="0" h="8473" w="11555">
                  <a:moveTo>
                    <a:pt x="6202" y="1"/>
                  </a:moveTo>
                  <a:cubicBezTo>
                    <a:pt x="5547" y="1"/>
                    <a:pt x="4819" y="91"/>
                    <a:pt x="4011" y="298"/>
                  </a:cubicBezTo>
                  <a:cubicBezTo>
                    <a:pt x="3610" y="424"/>
                    <a:pt x="3234" y="674"/>
                    <a:pt x="2933" y="975"/>
                  </a:cubicBezTo>
                  <a:cubicBezTo>
                    <a:pt x="2808" y="1125"/>
                    <a:pt x="2708" y="1276"/>
                    <a:pt x="2632" y="1451"/>
                  </a:cubicBezTo>
                  <a:cubicBezTo>
                    <a:pt x="2632" y="1451"/>
                    <a:pt x="602" y="1802"/>
                    <a:pt x="151" y="5687"/>
                  </a:cubicBezTo>
                  <a:cubicBezTo>
                    <a:pt x="151" y="5687"/>
                    <a:pt x="1" y="7115"/>
                    <a:pt x="1078" y="7992"/>
                  </a:cubicBezTo>
                  <a:cubicBezTo>
                    <a:pt x="1279" y="8143"/>
                    <a:pt x="1505" y="8293"/>
                    <a:pt x="1780" y="8393"/>
                  </a:cubicBezTo>
                  <a:cubicBezTo>
                    <a:pt x="1911" y="8448"/>
                    <a:pt x="2045" y="8473"/>
                    <a:pt x="2175" y="8473"/>
                  </a:cubicBezTo>
                  <a:cubicBezTo>
                    <a:pt x="2766" y="8473"/>
                    <a:pt x="3286" y="7957"/>
                    <a:pt x="3184" y="7341"/>
                  </a:cubicBezTo>
                  <a:cubicBezTo>
                    <a:pt x="3184" y="7291"/>
                    <a:pt x="3184" y="7266"/>
                    <a:pt x="3159" y="7241"/>
                  </a:cubicBezTo>
                  <a:cubicBezTo>
                    <a:pt x="3159" y="7224"/>
                    <a:pt x="3148" y="7218"/>
                    <a:pt x="3131" y="7218"/>
                  </a:cubicBezTo>
                  <a:cubicBezTo>
                    <a:pt x="3097" y="7218"/>
                    <a:pt x="3042" y="7241"/>
                    <a:pt x="3008" y="7241"/>
                  </a:cubicBezTo>
                  <a:cubicBezTo>
                    <a:pt x="2407" y="7241"/>
                    <a:pt x="1931" y="6714"/>
                    <a:pt x="1981" y="6113"/>
                  </a:cubicBezTo>
                  <a:cubicBezTo>
                    <a:pt x="2031" y="5637"/>
                    <a:pt x="2407" y="5261"/>
                    <a:pt x="2858" y="5211"/>
                  </a:cubicBezTo>
                  <a:cubicBezTo>
                    <a:pt x="2919" y="5200"/>
                    <a:pt x="2980" y="5195"/>
                    <a:pt x="3039" y="5195"/>
                  </a:cubicBezTo>
                  <a:cubicBezTo>
                    <a:pt x="3269" y="5195"/>
                    <a:pt x="3480" y="5271"/>
                    <a:pt x="3660" y="5411"/>
                  </a:cubicBezTo>
                  <a:lnTo>
                    <a:pt x="4888" y="5712"/>
                  </a:lnTo>
                  <a:lnTo>
                    <a:pt x="5038" y="5386"/>
                  </a:lnTo>
                  <a:lnTo>
                    <a:pt x="5615" y="5336"/>
                  </a:lnTo>
                  <a:cubicBezTo>
                    <a:pt x="5916" y="5311"/>
                    <a:pt x="6191" y="5135"/>
                    <a:pt x="6367" y="4885"/>
                  </a:cubicBezTo>
                  <a:lnTo>
                    <a:pt x="6667" y="4484"/>
                  </a:lnTo>
                  <a:cubicBezTo>
                    <a:pt x="6767" y="4342"/>
                    <a:pt x="6930" y="4264"/>
                    <a:pt x="7094" y="4264"/>
                  </a:cubicBezTo>
                  <a:cubicBezTo>
                    <a:pt x="7220" y="4264"/>
                    <a:pt x="7346" y="4310"/>
                    <a:pt x="7444" y="4408"/>
                  </a:cubicBezTo>
                  <a:cubicBezTo>
                    <a:pt x="7770" y="4734"/>
                    <a:pt x="8372" y="5085"/>
                    <a:pt x="9525" y="5135"/>
                  </a:cubicBezTo>
                  <a:cubicBezTo>
                    <a:pt x="9625" y="5142"/>
                    <a:pt x="9728" y="5145"/>
                    <a:pt x="9833" y="5145"/>
                  </a:cubicBezTo>
                  <a:cubicBezTo>
                    <a:pt x="10121" y="5145"/>
                    <a:pt x="10429" y="5122"/>
                    <a:pt x="10778" y="5085"/>
                  </a:cubicBezTo>
                  <a:cubicBezTo>
                    <a:pt x="11229" y="5035"/>
                    <a:pt x="11555" y="4609"/>
                    <a:pt x="11480" y="4158"/>
                  </a:cubicBezTo>
                  <a:cubicBezTo>
                    <a:pt x="11225" y="2799"/>
                    <a:pt x="9836" y="1"/>
                    <a:pt x="6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
            <p:cNvSpPr/>
            <p:nvPr/>
          </p:nvSpPr>
          <p:spPr>
            <a:xfrm>
              <a:off x="5619704" y="1370714"/>
              <a:ext cx="630082" cy="631906"/>
            </a:xfrm>
            <a:custGeom>
              <a:rect b="b" l="l" r="r" t="t"/>
              <a:pathLst>
                <a:path extrusionOk="0" h="10045" w="10016">
                  <a:moveTo>
                    <a:pt x="8898" y="2701"/>
                  </a:moveTo>
                  <a:cubicBezTo>
                    <a:pt x="8998" y="2701"/>
                    <a:pt x="9098" y="2776"/>
                    <a:pt x="9098" y="2876"/>
                  </a:cubicBezTo>
                  <a:cubicBezTo>
                    <a:pt x="9098" y="3002"/>
                    <a:pt x="8998" y="3077"/>
                    <a:pt x="8898" y="3077"/>
                  </a:cubicBezTo>
                  <a:cubicBezTo>
                    <a:pt x="8798" y="3077"/>
                    <a:pt x="8697" y="3002"/>
                    <a:pt x="8697" y="2876"/>
                  </a:cubicBezTo>
                  <a:cubicBezTo>
                    <a:pt x="8697" y="2776"/>
                    <a:pt x="8798" y="2701"/>
                    <a:pt x="8898" y="2701"/>
                  </a:cubicBezTo>
                  <a:close/>
                  <a:moveTo>
                    <a:pt x="7545" y="0"/>
                  </a:moveTo>
                  <a:cubicBezTo>
                    <a:pt x="7381" y="0"/>
                    <a:pt x="7218" y="78"/>
                    <a:pt x="7118" y="220"/>
                  </a:cubicBezTo>
                  <a:lnTo>
                    <a:pt x="6818" y="621"/>
                  </a:lnTo>
                  <a:cubicBezTo>
                    <a:pt x="6642" y="871"/>
                    <a:pt x="6367" y="1047"/>
                    <a:pt x="6066" y="1072"/>
                  </a:cubicBezTo>
                  <a:lnTo>
                    <a:pt x="5489" y="1122"/>
                  </a:lnTo>
                  <a:lnTo>
                    <a:pt x="5339" y="1448"/>
                  </a:lnTo>
                  <a:lnTo>
                    <a:pt x="4863" y="2601"/>
                  </a:lnTo>
                  <a:cubicBezTo>
                    <a:pt x="4788" y="2751"/>
                    <a:pt x="4637" y="2851"/>
                    <a:pt x="4487" y="2851"/>
                  </a:cubicBezTo>
                  <a:cubicBezTo>
                    <a:pt x="4437" y="2851"/>
                    <a:pt x="4387" y="2851"/>
                    <a:pt x="4336" y="2826"/>
                  </a:cubicBezTo>
                  <a:cubicBezTo>
                    <a:pt x="4136" y="2751"/>
                    <a:pt x="4036" y="2525"/>
                    <a:pt x="4086" y="2325"/>
                  </a:cubicBezTo>
                  <a:lnTo>
                    <a:pt x="4362" y="1473"/>
                  </a:lnTo>
                  <a:cubicBezTo>
                    <a:pt x="4311" y="1348"/>
                    <a:pt x="4211" y="1222"/>
                    <a:pt x="4111" y="1147"/>
                  </a:cubicBezTo>
                  <a:cubicBezTo>
                    <a:pt x="3931" y="1007"/>
                    <a:pt x="3720" y="931"/>
                    <a:pt x="3490" y="931"/>
                  </a:cubicBezTo>
                  <a:cubicBezTo>
                    <a:pt x="3431" y="931"/>
                    <a:pt x="3370" y="936"/>
                    <a:pt x="3309" y="947"/>
                  </a:cubicBezTo>
                  <a:cubicBezTo>
                    <a:pt x="2858" y="997"/>
                    <a:pt x="2482" y="1373"/>
                    <a:pt x="2432" y="1849"/>
                  </a:cubicBezTo>
                  <a:cubicBezTo>
                    <a:pt x="2382" y="2450"/>
                    <a:pt x="2858" y="2977"/>
                    <a:pt x="3459" y="2977"/>
                  </a:cubicBezTo>
                  <a:cubicBezTo>
                    <a:pt x="3493" y="2977"/>
                    <a:pt x="3548" y="2954"/>
                    <a:pt x="3582" y="2954"/>
                  </a:cubicBezTo>
                  <a:cubicBezTo>
                    <a:pt x="3599" y="2954"/>
                    <a:pt x="3610" y="2960"/>
                    <a:pt x="3610" y="2977"/>
                  </a:cubicBezTo>
                  <a:cubicBezTo>
                    <a:pt x="3635" y="3002"/>
                    <a:pt x="3635" y="3052"/>
                    <a:pt x="3635" y="3077"/>
                  </a:cubicBezTo>
                  <a:cubicBezTo>
                    <a:pt x="3737" y="3693"/>
                    <a:pt x="3217" y="4209"/>
                    <a:pt x="2626" y="4209"/>
                  </a:cubicBezTo>
                  <a:cubicBezTo>
                    <a:pt x="2496" y="4209"/>
                    <a:pt x="2362" y="4184"/>
                    <a:pt x="2231" y="4129"/>
                  </a:cubicBezTo>
                  <a:cubicBezTo>
                    <a:pt x="1956" y="4029"/>
                    <a:pt x="1730" y="3879"/>
                    <a:pt x="1529" y="3728"/>
                  </a:cubicBezTo>
                  <a:cubicBezTo>
                    <a:pt x="1529" y="3728"/>
                    <a:pt x="778" y="4756"/>
                    <a:pt x="1" y="5007"/>
                  </a:cubicBezTo>
                  <a:cubicBezTo>
                    <a:pt x="778" y="5809"/>
                    <a:pt x="2632" y="7613"/>
                    <a:pt x="5013" y="8591"/>
                  </a:cubicBezTo>
                  <a:lnTo>
                    <a:pt x="5740" y="10044"/>
                  </a:lnTo>
                  <a:cubicBezTo>
                    <a:pt x="5790" y="9769"/>
                    <a:pt x="5815" y="9468"/>
                    <a:pt x="5865" y="9142"/>
                  </a:cubicBezTo>
                  <a:cubicBezTo>
                    <a:pt x="4537" y="8215"/>
                    <a:pt x="3735" y="5358"/>
                    <a:pt x="3710" y="5182"/>
                  </a:cubicBezTo>
                  <a:lnTo>
                    <a:pt x="3710" y="5182"/>
                  </a:lnTo>
                  <a:cubicBezTo>
                    <a:pt x="3760" y="5282"/>
                    <a:pt x="4412" y="6636"/>
                    <a:pt x="5865" y="6911"/>
                  </a:cubicBezTo>
                  <a:cubicBezTo>
                    <a:pt x="5840" y="6861"/>
                    <a:pt x="5840" y="6811"/>
                    <a:pt x="5840" y="6761"/>
                  </a:cubicBezTo>
                  <a:cubicBezTo>
                    <a:pt x="5715" y="6160"/>
                    <a:pt x="5615" y="5307"/>
                    <a:pt x="6091" y="5132"/>
                  </a:cubicBezTo>
                  <a:cubicBezTo>
                    <a:pt x="6091" y="5132"/>
                    <a:pt x="6134" y="5119"/>
                    <a:pt x="6203" y="5119"/>
                  </a:cubicBezTo>
                  <a:cubicBezTo>
                    <a:pt x="6480" y="5119"/>
                    <a:pt x="7169" y="5328"/>
                    <a:pt x="7068" y="7438"/>
                  </a:cubicBezTo>
                  <a:cubicBezTo>
                    <a:pt x="7269" y="7037"/>
                    <a:pt x="7545" y="6586"/>
                    <a:pt x="7770" y="6260"/>
                  </a:cubicBezTo>
                  <a:cubicBezTo>
                    <a:pt x="7845" y="6160"/>
                    <a:pt x="7920" y="6084"/>
                    <a:pt x="8021" y="6009"/>
                  </a:cubicBezTo>
                  <a:cubicBezTo>
                    <a:pt x="8146" y="5909"/>
                    <a:pt x="8321" y="5859"/>
                    <a:pt x="8472" y="5834"/>
                  </a:cubicBezTo>
                  <a:lnTo>
                    <a:pt x="8572" y="5834"/>
                  </a:lnTo>
                  <a:lnTo>
                    <a:pt x="8572" y="5809"/>
                  </a:lnTo>
                  <a:lnTo>
                    <a:pt x="8898" y="5007"/>
                  </a:lnTo>
                  <a:lnTo>
                    <a:pt x="9499" y="5358"/>
                  </a:lnTo>
                  <a:cubicBezTo>
                    <a:pt x="9547" y="5384"/>
                    <a:pt x="9597" y="5396"/>
                    <a:pt x="9647" y="5396"/>
                  </a:cubicBezTo>
                  <a:cubicBezTo>
                    <a:pt x="9835" y="5396"/>
                    <a:pt x="10015" y="5225"/>
                    <a:pt x="9976" y="5007"/>
                  </a:cubicBezTo>
                  <a:lnTo>
                    <a:pt x="9625" y="2826"/>
                  </a:lnTo>
                  <a:lnTo>
                    <a:pt x="9650" y="2626"/>
                  </a:lnTo>
                  <a:lnTo>
                    <a:pt x="9976" y="871"/>
                  </a:lnTo>
                  <a:cubicBezTo>
                    <a:pt x="8823" y="821"/>
                    <a:pt x="8221" y="470"/>
                    <a:pt x="7895" y="144"/>
                  </a:cubicBezTo>
                  <a:cubicBezTo>
                    <a:pt x="7797" y="46"/>
                    <a:pt x="7671" y="0"/>
                    <a:pt x="7545" y="0"/>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9"/>
            <p:cNvSpPr/>
            <p:nvPr/>
          </p:nvSpPr>
          <p:spPr>
            <a:xfrm>
              <a:off x="5853024" y="1696696"/>
              <a:ext cx="141982" cy="249177"/>
            </a:xfrm>
            <a:custGeom>
              <a:rect b="b" l="l" r="r" t="t"/>
              <a:pathLst>
                <a:path extrusionOk="0" h="3961" w="2257">
                  <a:moveTo>
                    <a:pt x="1" y="0"/>
                  </a:moveTo>
                  <a:lnTo>
                    <a:pt x="1" y="0"/>
                  </a:lnTo>
                  <a:cubicBezTo>
                    <a:pt x="26" y="176"/>
                    <a:pt x="828" y="3033"/>
                    <a:pt x="2156" y="3960"/>
                  </a:cubicBezTo>
                  <a:cubicBezTo>
                    <a:pt x="2181" y="3709"/>
                    <a:pt x="2206" y="3434"/>
                    <a:pt x="2232" y="3133"/>
                  </a:cubicBezTo>
                  <a:cubicBezTo>
                    <a:pt x="2257" y="2682"/>
                    <a:pt x="2232" y="2206"/>
                    <a:pt x="2156" y="1729"/>
                  </a:cubicBezTo>
                  <a:cubicBezTo>
                    <a:pt x="703" y="1454"/>
                    <a:pt x="51" y="1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9"/>
            <p:cNvSpPr/>
            <p:nvPr/>
          </p:nvSpPr>
          <p:spPr>
            <a:xfrm>
              <a:off x="5873532" y="1442868"/>
              <a:ext cx="82031" cy="107257"/>
            </a:xfrm>
            <a:custGeom>
              <a:rect b="b" l="l" r="r" t="t"/>
              <a:pathLst>
                <a:path extrusionOk="0" h="1705" w="1304">
                  <a:moveTo>
                    <a:pt x="76" y="0"/>
                  </a:moveTo>
                  <a:lnTo>
                    <a:pt x="76" y="0"/>
                  </a:lnTo>
                  <a:cubicBezTo>
                    <a:pt x="176" y="75"/>
                    <a:pt x="276" y="201"/>
                    <a:pt x="327" y="326"/>
                  </a:cubicBezTo>
                  <a:lnTo>
                    <a:pt x="51" y="1178"/>
                  </a:lnTo>
                  <a:cubicBezTo>
                    <a:pt x="1" y="1378"/>
                    <a:pt x="101" y="1604"/>
                    <a:pt x="301" y="1679"/>
                  </a:cubicBezTo>
                  <a:cubicBezTo>
                    <a:pt x="352" y="1704"/>
                    <a:pt x="402" y="1704"/>
                    <a:pt x="452" y="1704"/>
                  </a:cubicBezTo>
                  <a:cubicBezTo>
                    <a:pt x="602" y="1704"/>
                    <a:pt x="753" y="1604"/>
                    <a:pt x="828" y="1454"/>
                  </a:cubicBezTo>
                  <a:lnTo>
                    <a:pt x="1304" y="301"/>
                  </a:lnTo>
                  <a:lnTo>
                    <a:pt x="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5619704" y="1680906"/>
              <a:ext cx="63" cy="9499"/>
            </a:xfrm>
            <a:custGeom>
              <a:rect b="b" l="l" r="r" t="t"/>
              <a:pathLst>
                <a:path extrusionOk="0" h="151" w="1">
                  <a:moveTo>
                    <a:pt x="1" y="151"/>
                  </a:moveTo>
                  <a:lnTo>
                    <a:pt x="1" y="151"/>
                  </a:lnTo>
                  <a:lnTo>
                    <a:pt x="1" y="0"/>
                  </a:lnTo>
                  <a:close/>
                </a:path>
              </a:pathLst>
            </a:custGeom>
            <a:solidFill>
              <a:srgbClr val="121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9"/>
            <p:cNvSpPr/>
            <p:nvPr/>
          </p:nvSpPr>
          <p:spPr>
            <a:xfrm>
              <a:off x="6040674" y="1650963"/>
              <a:ext cx="82031" cy="83604"/>
            </a:xfrm>
            <a:custGeom>
              <a:rect b="b" l="l" r="r" t="t"/>
              <a:pathLst>
                <a:path extrusionOk="0" h="1329" w="1304">
                  <a:moveTo>
                    <a:pt x="0" y="0"/>
                  </a:moveTo>
                  <a:cubicBezTo>
                    <a:pt x="0" y="176"/>
                    <a:pt x="25" y="351"/>
                    <a:pt x="101" y="502"/>
                  </a:cubicBezTo>
                  <a:cubicBezTo>
                    <a:pt x="176" y="652"/>
                    <a:pt x="276" y="802"/>
                    <a:pt x="401" y="928"/>
                  </a:cubicBezTo>
                  <a:cubicBezTo>
                    <a:pt x="527" y="1028"/>
                    <a:pt x="677" y="1128"/>
                    <a:pt x="827" y="1203"/>
                  </a:cubicBezTo>
                  <a:cubicBezTo>
                    <a:pt x="903" y="1228"/>
                    <a:pt x="1003" y="1253"/>
                    <a:pt x="1078" y="1279"/>
                  </a:cubicBezTo>
                  <a:cubicBezTo>
                    <a:pt x="1153" y="1304"/>
                    <a:pt x="1228" y="1304"/>
                    <a:pt x="1304" y="1329"/>
                  </a:cubicBezTo>
                  <a:cubicBezTo>
                    <a:pt x="1254" y="1279"/>
                    <a:pt x="1178" y="1253"/>
                    <a:pt x="1103" y="1203"/>
                  </a:cubicBezTo>
                  <a:cubicBezTo>
                    <a:pt x="1028" y="1178"/>
                    <a:pt x="953" y="1153"/>
                    <a:pt x="878" y="1103"/>
                  </a:cubicBezTo>
                  <a:cubicBezTo>
                    <a:pt x="752" y="1028"/>
                    <a:pt x="602" y="928"/>
                    <a:pt x="502" y="827"/>
                  </a:cubicBezTo>
                  <a:cubicBezTo>
                    <a:pt x="276" y="602"/>
                    <a:pt x="101" y="3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9"/>
            <p:cNvSpPr/>
            <p:nvPr/>
          </p:nvSpPr>
          <p:spPr>
            <a:xfrm>
              <a:off x="6124214" y="1517475"/>
              <a:ext cx="77313" cy="15287"/>
            </a:xfrm>
            <a:custGeom>
              <a:rect b="b" l="l" r="r" t="t"/>
              <a:pathLst>
                <a:path extrusionOk="0" h="243" w="1229">
                  <a:moveTo>
                    <a:pt x="369" y="1"/>
                  </a:moveTo>
                  <a:cubicBezTo>
                    <a:pt x="244" y="1"/>
                    <a:pt x="118" y="13"/>
                    <a:pt x="1" y="42"/>
                  </a:cubicBezTo>
                  <a:cubicBezTo>
                    <a:pt x="201" y="67"/>
                    <a:pt x="402" y="92"/>
                    <a:pt x="627" y="117"/>
                  </a:cubicBezTo>
                  <a:cubicBezTo>
                    <a:pt x="728" y="117"/>
                    <a:pt x="828" y="142"/>
                    <a:pt x="928" y="167"/>
                  </a:cubicBezTo>
                  <a:cubicBezTo>
                    <a:pt x="1028" y="192"/>
                    <a:pt x="1129" y="192"/>
                    <a:pt x="1229" y="243"/>
                  </a:cubicBezTo>
                  <a:cubicBezTo>
                    <a:pt x="1154" y="167"/>
                    <a:pt x="1053" y="117"/>
                    <a:pt x="953" y="92"/>
                  </a:cubicBezTo>
                  <a:cubicBezTo>
                    <a:pt x="853" y="42"/>
                    <a:pt x="728" y="17"/>
                    <a:pt x="627" y="17"/>
                  </a:cubicBezTo>
                  <a:cubicBezTo>
                    <a:pt x="544" y="7"/>
                    <a:pt x="457" y="1"/>
                    <a:pt x="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6100561" y="1475957"/>
              <a:ext cx="121474" cy="24156"/>
            </a:xfrm>
            <a:custGeom>
              <a:rect b="b" l="l" r="r" t="t"/>
              <a:pathLst>
                <a:path extrusionOk="0" h="384" w="1931">
                  <a:moveTo>
                    <a:pt x="477" y="0"/>
                  </a:moveTo>
                  <a:cubicBezTo>
                    <a:pt x="201" y="25"/>
                    <a:pt x="1" y="76"/>
                    <a:pt x="1" y="101"/>
                  </a:cubicBezTo>
                  <a:cubicBezTo>
                    <a:pt x="1" y="151"/>
                    <a:pt x="201" y="176"/>
                    <a:pt x="452" y="201"/>
                  </a:cubicBezTo>
                  <a:cubicBezTo>
                    <a:pt x="728" y="226"/>
                    <a:pt x="1053" y="251"/>
                    <a:pt x="1329" y="301"/>
                  </a:cubicBezTo>
                  <a:cubicBezTo>
                    <a:pt x="1605" y="351"/>
                    <a:pt x="1730" y="376"/>
                    <a:pt x="1805" y="376"/>
                  </a:cubicBezTo>
                  <a:cubicBezTo>
                    <a:pt x="1815" y="381"/>
                    <a:pt x="1824" y="383"/>
                    <a:pt x="1831" y="383"/>
                  </a:cubicBezTo>
                  <a:cubicBezTo>
                    <a:pt x="1864" y="383"/>
                    <a:pt x="1880" y="346"/>
                    <a:pt x="1880" y="326"/>
                  </a:cubicBezTo>
                  <a:cubicBezTo>
                    <a:pt x="1906" y="301"/>
                    <a:pt x="1931" y="251"/>
                    <a:pt x="1855" y="201"/>
                  </a:cubicBezTo>
                  <a:cubicBezTo>
                    <a:pt x="1805" y="176"/>
                    <a:pt x="1655" y="101"/>
                    <a:pt x="1379" y="50"/>
                  </a:cubicBezTo>
                  <a:cubicBezTo>
                    <a:pt x="1078" y="0"/>
                    <a:pt x="753" y="0"/>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5873532" y="1438842"/>
              <a:ext cx="351653" cy="199543"/>
            </a:xfrm>
            <a:custGeom>
              <a:rect b="b" l="l" r="r" t="t"/>
              <a:pathLst>
                <a:path extrusionOk="0" h="3172" w="5590">
                  <a:moveTo>
                    <a:pt x="4963" y="139"/>
                  </a:moveTo>
                  <a:cubicBezTo>
                    <a:pt x="5189" y="189"/>
                    <a:pt x="5364" y="440"/>
                    <a:pt x="5439" y="816"/>
                  </a:cubicBezTo>
                  <a:cubicBezTo>
                    <a:pt x="5464" y="966"/>
                    <a:pt x="5464" y="1117"/>
                    <a:pt x="5439" y="1292"/>
                  </a:cubicBezTo>
                  <a:cubicBezTo>
                    <a:pt x="5439" y="1442"/>
                    <a:pt x="5414" y="1593"/>
                    <a:pt x="5389" y="1743"/>
                  </a:cubicBezTo>
                  <a:cubicBezTo>
                    <a:pt x="5239" y="2420"/>
                    <a:pt x="4838" y="2996"/>
                    <a:pt x="4437" y="3046"/>
                  </a:cubicBezTo>
                  <a:cubicBezTo>
                    <a:pt x="4387" y="3046"/>
                    <a:pt x="4362" y="3046"/>
                    <a:pt x="4312" y="3021"/>
                  </a:cubicBezTo>
                  <a:cubicBezTo>
                    <a:pt x="4186" y="3021"/>
                    <a:pt x="4086" y="2946"/>
                    <a:pt x="4011" y="2796"/>
                  </a:cubicBezTo>
                  <a:cubicBezTo>
                    <a:pt x="3810" y="2495"/>
                    <a:pt x="3760" y="1969"/>
                    <a:pt x="3885" y="1442"/>
                  </a:cubicBezTo>
                  <a:cubicBezTo>
                    <a:pt x="3911" y="1292"/>
                    <a:pt x="3961" y="1142"/>
                    <a:pt x="4011" y="1016"/>
                  </a:cubicBezTo>
                  <a:cubicBezTo>
                    <a:pt x="4061" y="916"/>
                    <a:pt x="4111" y="816"/>
                    <a:pt x="4161" y="716"/>
                  </a:cubicBezTo>
                  <a:cubicBezTo>
                    <a:pt x="4362" y="340"/>
                    <a:pt x="4637" y="139"/>
                    <a:pt x="4888" y="139"/>
                  </a:cubicBezTo>
                  <a:close/>
                  <a:moveTo>
                    <a:pt x="4872" y="1"/>
                  </a:moveTo>
                  <a:cubicBezTo>
                    <a:pt x="4581" y="1"/>
                    <a:pt x="4279" y="243"/>
                    <a:pt x="4036" y="640"/>
                  </a:cubicBezTo>
                  <a:cubicBezTo>
                    <a:pt x="3986" y="741"/>
                    <a:pt x="3936" y="841"/>
                    <a:pt x="3911" y="941"/>
                  </a:cubicBezTo>
                  <a:lnTo>
                    <a:pt x="1329" y="290"/>
                  </a:lnTo>
                  <a:lnTo>
                    <a:pt x="101" y="14"/>
                  </a:lnTo>
                  <a:cubicBezTo>
                    <a:pt x="86" y="7"/>
                    <a:pt x="74" y="4"/>
                    <a:pt x="63" y="4"/>
                  </a:cubicBezTo>
                  <a:cubicBezTo>
                    <a:pt x="36" y="4"/>
                    <a:pt x="18" y="21"/>
                    <a:pt x="1" y="39"/>
                  </a:cubicBezTo>
                  <a:cubicBezTo>
                    <a:pt x="1" y="64"/>
                    <a:pt x="1" y="114"/>
                    <a:pt x="26" y="114"/>
                  </a:cubicBezTo>
                  <a:cubicBezTo>
                    <a:pt x="51" y="139"/>
                    <a:pt x="51" y="139"/>
                    <a:pt x="51" y="139"/>
                  </a:cubicBezTo>
                  <a:lnTo>
                    <a:pt x="1304" y="440"/>
                  </a:lnTo>
                  <a:lnTo>
                    <a:pt x="3860" y="1067"/>
                  </a:lnTo>
                  <a:cubicBezTo>
                    <a:pt x="3810" y="1192"/>
                    <a:pt x="3785" y="1292"/>
                    <a:pt x="3760" y="1417"/>
                  </a:cubicBezTo>
                  <a:cubicBezTo>
                    <a:pt x="3635" y="1994"/>
                    <a:pt x="3685" y="2545"/>
                    <a:pt x="3911" y="2871"/>
                  </a:cubicBezTo>
                  <a:cubicBezTo>
                    <a:pt x="4011" y="3046"/>
                    <a:pt x="4136" y="3147"/>
                    <a:pt x="4286" y="3172"/>
                  </a:cubicBezTo>
                  <a:lnTo>
                    <a:pt x="4462" y="3172"/>
                  </a:lnTo>
                  <a:cubicBezTo>
                    <a:pt x="4913" y="3122"/>
                    <a:pt x="5339" y="2520"/>
                    <a:pt x="5515" y="1768"/>
                  </a:cubicBezTo>
                  <a:cubicBezTo>
                    <a:pt x="5565" y="1618"/>
                    <a:pt x="5590" y="1468"/>
                    <a:pt x="5590" y="1317"/>
                  </a:cubicBezTo>
                  <a:cubicBezTo>
                    <a:pt x="5590" y="1117"/>
                    <a:pt x="5590" y="941"/>
                    <a:pt x="5565" y="791"/>
                  </a:cubicBezTo>
                  <a:cubicBezTo>
                    <a:pt x="5489" y="340"/>
                    <a:pt x="5264" y="64"/>
                    <a:pt x="4988" y="14"/>
                  </a:cubicBezTo>
                  <a:cubicBezTo>
                    <a:pt x="4950" y="5"/>
                    <a:pt x="4911" y="1"/>
                    <a:pt x="4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6166802" y="1540562"/>
              <a:ext cx="25289" cy="23716"/>
            </a:xfrm>
            <a:custGeom>
              <a:rect b="b" l="l" r="r" t="t"/>
              <a:pathLst>
                <a:path extrusionOk="0" h="377" w="402">
                  <a:moveTo>
                    <a:pt x="201" y="1"/>
                  </a:moveTo>
                  <a:cubicBezTo>
                    <a:pt x="101" y="1"/>
                    <a:pt x="0" y="76"/>
                    <a:pt x="0" y="176"/>
                  </a:cubicBezTo>
                  <a:cubicBezTo>
                    <a:pt x="0" y="302"/>
                    <a:pt x="101" y="377"/>
                    <a:pt x="201" y="377"/>
                  </a:cubicBezTo>
                  <a:cubicBezTo>
                    <a:pt x="301" y="377"/>
                    <a:pt x="401" y="302"/>
                    <a:pt x="401" y="176"/>
                  </a:cubicBezTo>
                  <a:cubicBezTo>
                    <a:pt x="401" y="76"/>
                    <a:pt x="301" y="1"/>
                    <a:pt x="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5173509" y="1744002"/>
              <a:ext cx="980728" cy="1185303"/>
            </a:xfrm>
            <a:custGeom>
              <a:rect b="b" l="l" r="r" t="t"/>
              <a:pathLst>
                <a:path extrusionOk="0" h="18842" w="15590">
                  <a:moveTo>
                    <a:pt x="11780" y="7845"/>
                  </a:moveTo>
                  <a:cubicBezTo>
                    <a:pt x="11530" y="8371"/>
                    <a:pt x="11054" y="9399"/>
                    <a:pt x="10602" y="10526"/>
                  </a:cubicBezTo>
                  <a:cubicBezTo>
                    <a:pt x="10602" y="10526"/>
                    <a:pt x="10577" y="10551"/>
                    <a:pt x="10577" y="10551"/>
                  </a:cubicBezTo>
                  <a:cubicBezTo>
                    <a:pt x="10577" y="10577"/>
                    <a:pt x="10577" y="10602"/>
                    <a:pt x="10552" y="10627"/>
                  </a:cubicBezTo>
                  <a:cubicBezTo>
                    <a:pt x="10552" y="10602"/>
                    <a:pt x="10552" y="10577"/>
                    <a:pt x="10527" y="10551"/>
                  </a:cubicBezTo>
                  <a:cubicBezTo>
                    <a:pt x="10527" y="10551"/>
                    <a:pt x="10527" y="10526"/>
                    <a:pt x="10527" y="10526"/>
                  </a:cubicBezTo>
                  <a:cubicBezTo>
                    <a:pt x="10327" y="10025"/>
                    <a:pt x="10151" y="9574"/>
                    <a:pt x="9951" y="9148"/>
                  </a:cubicBezTo>
                  <a:lnTo>
                    <a:pt x="10001" y="9098"/>
                  </a:lnTo>
                  <a:lnTo>
                    <a:pt x="11655" y="7920"/>
                  </a:lnTo>
                  <a:lnTo>
                    <a:pt x="11780" y="7845"/>
                  </a:lnTo>
                  <a:close/>
                  <a:moveTo>
                    <a:pt x="5139" y="0"/>
                  </a:moveTo>
                  <a:cubicBezTo>
                    <a:pt x="4462" y="501"/>
                    <a:pt x="3685" y="1053"/>
                    <a:pt x="2883" y="1479"/>
                  </a:cubicBezTo>
                  <a:cubicBezTo>
                    <a:pt x="1028" y="2481"/>
                    <a:pt x="1" y="4561"/>
                    <a:pt x="402" y="6617"/>
                  </a:cubicBezTo>
                  <a:cubicBezTo>
                    <a:pt x="602" y="7669"/>
                    <a:pt x="1104" y="8897"/>
                    <a:pt x="2106" y="10301"/>
                  </a:cubicBezTo>
                  <a:cubicBezTo>
                    <a:pt x="2106" y="10301"/>
                    <a:pt x="3033" y="11729"/>
                    <a:pt x="4362" y="13409"/>
                  </a:cubicBezTo>
                  <a:cubicBezTo>
                    <a:pt x="4362" y="13434"/>
                    <a:pt x="4387" y="13459"/>
                    <a:pt x="4412" y="13484"/>
                  </a:cubicBezTo>
                  <a:cubicBezTo>
                    <a:pt x="6317" y="15914"/>
                    <a:pt x="9082" y="18841"/>
                    <a:pt x="11254" y="18841"/>
                  </a:cubicBezTo>
                  <a:cubicBezTo>
                    <a:pt x="11569" y="18841"/>
                    <a:pt x="11871" y="18780"/>
                    <a:pt x="12156" y="18647"/>
                  </a:cubicBezTo>
                  <a:cubicBezTo>
                    <a:pt x="12156" y="18647"/>
                    <a:pt x="12983" y="18346"/>
                    <a:pt x="13961" y="15865"/>
                  </a:cubicBezTo>
                  <a:cubicBezTo>
                    <a:pt x="14337" y="14912"/>
                    <a:pt x="14738" y="13634"/>
                    <a:pt x="15114" y="11905"/>
                  </a:cubicBezTo>
                  <a:cubicBezTo>
                    <a:pt x="15264" y="11153"/>
                    <a:pt x="15414" y="10326"/>
                    <a:pt x="15590" y="9399"/>
                  </a:cubicBezTo>
                  <a:cubicBezTo>
                    <a:pt x="15590" y="9399"/>
                    <a:pt x="15565" y="9399"/>
                    <a:pt x="15515" y="9373"/>
                  </a:cubicBezTo>
                  <a:lnTo>
                    <a:pt x="15414" y="9373"/>
                  </a:lnTo>
                  <a:cubicBezTo>
                    <a:pt x="14988" y="9298"/>
                    <a:pt x="13785" y="8998"/>
                    <a:pt x="12582" y="8095"/>
                  </a:cubicBezTo>
                  <a:cubicBezTo>
                    <a:pt x="12382" y="7920"/>
                    <a:pt x="12181" y="7744"/>
                    <a:pt x="11981" y="7569"/>
                  </a:cubicBezTo>
                  <a:cubicBezTo>
                    <a:pt x="11981" y="7544"/>
                    <a:pt x="11956" y="7519"/>
                    <a:pt x="11931" y="7519"/>
                  </a:cubicBezTo>
                  <a:lnTo>
                    <a:pt x="11956" y="7444"/>
                  </a:lnTo>
                  <a:lnTo>
                    <a:pt x="12307" y="6391"/>
                  </a:lnTo>
                  <a:lnTo>
                    <a:pt x="12633" y="5363"/>
                  </a:lnTo>
                  <a:cubicBezTo>
                    <a:pt x="12633" y="5363"/>
                    <a:pt x="12683" y="5113"/>
                    <a:pt x="12758" y="4637"/>
                  </a:cubicBezTo>
                  <a:lnTo>
                    <a:pt x="11906" y="4160"/>
                  </a:lnTo>
                  <a:lnTo>
                    <a:pt x="10853" y="3534"/>
                  </a:lnTo>
                  <a:cubicBezTo>
                    <a:pt x="10552" y="4060"/>
                    <a:pt x="10452" y="4586"/>
                    <a:pt x="10452" y="4586"/>
                  </a:cubicBezTo>
                  <a:cubicBezTo>
                    <a:pt x="6317" y="2206"/>
                    <a:pt x="5164" y="50"/>
                    <a:pt x="5139" y="0"/>
                  </a:cubicBez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5834152" y="1966250"/>
              <a:ext cx="179790" cy="250749"/>
            </a:xfrm>
            <a:custGeom>
              <a:rect b="b" l="l" r="r" t="t"/>
              <a:pathLst>
                <a:path extrusionOk="0" h="3986" w="2858">
                  <a:moveTo>
                    <a:pt x="351" y="1"/>
                  </a:moveTo>
                  <a:cubicBezTo>
                    <a:pt x="351" y="1"/>
                    <a:pt x="0" y="176"/>
                    <a:pt x="125" y="477"/>
                  </a:cubicBezTo>
                  <a:lnTo>
                    <a:pt x="1429" y="3986"/>
                  </a:lnTo>
                  <a:lnTo>
                    <a:pt x="2857" y="1830"/>
                  </a:lnTo>
                  <a:lnTo>
                    <a:pt x="2256" y="1104"/>
                  </a:lnTo>
                  <a:lnTo>
                    <a:pt x="3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5799428" y="2237440"/>
              <a:ext cx="115184" cy="175072"/>
            </a:xfrm>
            <a:custGeom>
              <a:rect b="b" l="l" r="r" t="t"/>
              <a:pathLst>
                <a:path extrusionOk="0" h="2783" w="1831">
                  <a:moveTo>
                    <a:pt x="1830" y="1"/>
                  </a:moveTo>
                  <a:lnTo>
                    <a:pt x="1" y="1304"/>
                  </a:lnTo>
                  <a:cubicBezTo>
                    <a:pt x="201" y="1755"/>
                    <a:pt x="402" y="2256"/>
                    <a:pt x="602" y="2783"/>
                  </a:cubicBezTo>
                  <a:cubicBezTo>
                    <a:pt x="1078" y="1605"/>
                    <a:pt x="1580" y="527"/>
                    <a:pt x="18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5856233" y="1911081"/>
              <a:ext cx="124620" cy="124620"/>
            </a:xfrm>
            <a:custGeom>
              <a:rect b="b" l="l" r="r" t="t"/>
              <a:pathLst>
                <a:path extrusionOk="0" h="1981" w="1981">
                  <a:moveTo>
                    <a:pt x="1253" y="1"/>
                  </a:moveTo>
                  <a:cubicBezTo>
                    <a:pt x="652" y="101"/>
                    <a:pt x="251" y="477"/>
                    <a:pt x="0" y="878"/>
                  </a:cubicBezTo>
                  <a:lnTo>
                    <a:pt x="1053" y="1504"/>
                  </a:lnTo>
                  <a:lnTo>
                    <a:pt x="1905" y="1981"/>
                  </a:lnTo>
                  <a:cubicBezTo>
                    <a:pt x="1930" y="1880"/>
                    <a:pt x="1955" y="1755"/>
                    <a:pt x="1980" y="1605"/>
                  </a:cubicBezTo>
                  <a:cubicBezTo>
                    <a:pt x="1980" y="1555"/>
                    <a:pt x="1980" y="1504"/>
                    <a:pt x="1980" y="1454"/>
                  </a:cubicBezTo>
                  <a:lnTo>
                    <a:pt x="12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5496722" y="1658826"/>
              <a:ext cx="438402" cy="373733"/>
            </a:xfrm>
            <a:custGeom>
              <a:rect b="b" l="l" r="r" t="t"/>
              <a:pathLst>
                <a:path extrusionOk="0" h="5941" w="6969">
                  <a:moveTo>
                    <a:pt x="1580" y="1"/>
                  </a:moveTo>
                  <a:cubicBezTo>
                    <a:pt x="1580" y="1"/>
                    <a:pt x="928" y="627"/>
                    <a:pt x="1" y="1354"/>
                  </a:cubicBezTo>
                  <a:cubicBezTo>
                    <a:pt x="26" y="1404"/>
                    <a:pt x="1179" y="3560"/>
                    <a:pt x="5314" y="5940"/>
                  </a:cubicBezTo>
                  <a:cubicBezTo>
                    <a:pt x="5314" y="5940"/>
                    <a:pt x="5414" y="5414"/>
                    <a:pt x="5715" y="4888"/>
                  </a:cubicBezTo>
                  <a:cubicBezTo>
                    <a:pt x="5966" y="4487"/>
                    <a:pt x="6367" y="4111"/>
                    <a:pt x="6968" y="4011"/>
                  </a:cubicBezTo>
                  <a:cubicBezTo>
                    <a:pt x="4587" y="3033"/>
                    <a:pt x="2733" y="1229"/>
                    <a:pt x="1956" y="427"/>
                  </a:cubicBezTo>
                  <a:cubicBezTo>
                    <a:pt x="1705" y="151"/>
                    <a:pt x="1580" y="1"/>
                    <a:pt x="1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9"/>
            <p:cNvSpPr/>
            <p:nvPr/>
          </p:nvSpPr>
          <p:spPr>
            <a:xfrm>
              <a:off x="5324862" y="3202362"/>
              <a:ext cx="949211" cy="91468"/>
            </a:xfrm>
            <a:custGeom>
              <a:rect b="b" l="l" r="r" t="t"/>
              <a:pathLst>
                <a:path extrusionOk="0" h="1454" w="15089">
                  <a:moveTo>
                    <a:pt x="14963" y="0"/>
                  </a:moveTo>
                  <a:cubicBezTo>
                    <a:pt x="14312" y="75"/>
                    <a:pt x="13635" y="125"/>
                    <a:pt x="12908" y="176"/>
                  </a:cubicBezTo>
                  <a:cubicBezTo>
                    <a:pt x="11174" y="303"/>
                    <a:pt x="9326" y="347"/>
                    <a:pt x="7587" y="347"/>
                  </a:cubicBezTo>
                  <a:cubicBezTo>
                    <a:pt x="3494" y="347"/>
                    <a:pt x="1" y="100"/>
                    <a:pt x="1" y="100"/>
                  </a:cubicBezTo>
                  <a:lnTo>
                    <a:pt x="1" y="100"/>
                  </a:lnTo>
                  <a:cubicBezTo>
                    <a:pt x="1" y="100"/>
                    <a:pt x="26" y="1128"/>
                    <a:pt x="26" y="1454"/>
                  </a:cubicBezTo>
                  <a:lnTo>
                    <a:pt x="15089" y="1454"/>
                  </a:lnTo>
                  <a:cubicBezTo>
                    <a:pt x="15014" y="1078"/>
                    <a:pt x="14963" y="0"/>
                    <a:pt x="14963" y="0"/>
                  </a:cubicBez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5260257" y="2246939"/>
              <a:ext cx="1005954" cy="977331"/>
            </a:xfrm>
            <a:custGeom>
              <a:rect b="b" l="l" r="r" t="t"/>
              <a:pathLst>
                <a:path extrusionOk="0" h="15536" w="15991">
                  <a:moveTo>
                    <a:pt x="14386" y="0"/>
                  </a:moveTo>
                  <a:lnTo>
                    <a:pt x="14035" y="1378"/>
                  </a:lnTo>
                  <a:lnTo>
                    <a:pt x="14136" y="1378"/>
                  </a:lnTo>
                  <a:cubicBezTo>
                    <a:pt x="14186" y="1404"/>
                    <a:pt x="14211" y="1404"/>
                    <a:pt x="14211" y="1404"/>
                  </a:cubicBezTo>
                  <a:cubicBezTo>
                    <a:pt x="14035" y="2331"/>
                    <a:pt x="13885" y="3158"/>
                    <a:pt x="13735" y="3910"/>
                  </a:cubicBezTo>
                  <a:cubicBezTo>
                    <a:pt x="13359" y="5639"/>
                    <a:pt x="12958" y="6917"/>
                    <a:pt x="12582" y="7870"/>
                  </a:cubicBezTo>
                  <a:cubicBezTo>
                    <a:pt x="11604" y="10351"/>
                    <a:pt x="10777" y="10652"/>
                    <a:pt x="10777" y="10652"/>
                  </a:cubicBezTo>
                  <a:cubicBezTo>
                    <a:pt x="10492" y="10785"/>
                    <a:pt x="10190" y="10846"/>
                    <a:pt x="9876" y="10846"/>
                  </a:cubicBezTo>
                  <a:cubicBezTo>
                    <a:pt x="7703" y="10846"/>
                    <a:pt x="4938" y="7916"/>
                    <a:pt x="3033" y="5464"/>
                  </a:cubicBezTo>
                  <a:lnTo>
                    <a:pt x="3033" y="5489"/>
                  </a:lnTo>
                  <a:lnTo>
                    <a:pt x="2983" y="5539"/>
                  </a:lnTo>
                  <a:lnTo>
                    <a:pt x="1554" y="8070"/>
                  </a:lnTo>
                  <a:lnTo>
                    <a:pt x="1529" y="8120"/>
                  </a:lnTo>
                  <a:cubicBezTo>
                    <a:pt x="1504" y="8095"/>
                    <a:pt x="1504" y="8070"/>
                    <a:pt x="1479" y="8045"/>
                  </a:cubicBezTo>
                  <a:cubicBezTo>
                    <a:pt x="827" y="6541"/>
                    <a:pt x="351" y="5138"/>
                    <a:pt x="0" y="3910"/>
                  </a:cubicBezTo>
                  <a:lnTo>
                    <a:pt x="0" y="3910"/>
                  </a:lnTo>
                  <a:cubicBezTo>
                    <a:pt x="25" y="4110"/>
                    <a:pt x="777" y="10652"/>
                    <a:pt x="978" y="13960"/>
                  </a:cubicBezTo>
                  <a:lnTo>
                    <a:pt x="1028" y="15288"/>
                  </a:lnTo>
                  <a:cubicBezTo>
                    <a:pt x="1028" y="15288"/>
                    <a:pt x="4521" y="15535"/>
                    <a:pt x="8614" y="15535"/>
                  </a:cubicBezTo>
                  <a:cubicBezTo>
                    <a:pt x="10353" y="15535"/>
                    <a:pt x="12201" y="15491"/>
                    <a:pt x="13935" y="15364"/>
                  </a:cubicBezTo>
                  <a:cubicBezTo>
                    <a:pt x="14662" y="15313"/>
                    <a:pt x="15339" y="15263"/>
                    <a:pt x="15990" y="15188"/>
                  </a:cubicBezTo>
                  <a:lnTo>
                    <a:pt x="14787" y="3910"/>
                  </a:lnTo>
                  <a:lnTo>
                    <a:pt x="14787" y="3860"/>
                  </a:lnTo>
                  <a:lnTo>
                    <a:pt x="14386" y="0"/>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5923983" y="2081369"/>
              <a:ext cx="255467" cy="252322"/>
            </a:xfrm>
            <a:custGeom>
              <a:rect b="b" l="l" r="r" t="t"/>
              <a:pathLst>
                <a:path extrusionOk="0" h="4011" w="4061">
                  <a:moveTo>
                    <a:pt x="703" y="0"/>
                  </a:moveTo>
                  <a:lnTo>
                    <a:pt x="377" y="1028"/>
                  </a:lnTo>
                  <a:lnTo>
                    <a:pt x="26" y="2081"/>
                  </a:lnTo>
                  <a:lnTo>
                    <a:pt x="1" y="2156"/>
                  </a:lnTo>
                  <a:cubicBezTo>
                    <a:pt x="26" y="2156"/>
                    <a:pt x="51" y="2181"/>
                    <a:pt x="51" y="2206"/>
                  </a:cubicBezTo>
                  <a:cubicBezTo>
                    <a:pt x="251" y="2381"/>
                    <a:pt x="452" y="2557"/>
                    <a:pt x="652" y="2732"/>
                  </a:cubicBezTo>
                  <a:cubicBezTo>
                    <a:pt x="1855" y="3635"/>
                    <a:pt x="3058" y="3935"/>
                    <a:pt x="3484" y="4010"/>
                  </a:cubicBezTo>
                  <a:lnTo>
                    <a:pt x="3835" y="2632"/>
                  </a:lnTo>
                  <a:lnTo>
                    <a:pt x="4061" y="1755"/>
                  </a:lnTo>
                  <a:cubicBezTo>
                    <a:pt x="4011" y="1730"/>
                    <a:pt x="3961" y="1730"/>
                    <a:pt x="3911" y="1705"/>
                  </a:cubicBezTo>
                  <a:cubicBezTo>
                    <a:pt x="2582" y="1254"/>
                    <a:pt x="703"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5198734" y="2160191"/>
              <a:ext cx="252322" cy="597621"/>
            </a:xfrm>
            <a:custGeom>
              <a:rect b="b" l="l" r="r" t="t"/>
              <a:pathLst>
                <a:path extrusionOk="0" h="9500" w="4011">
                  <a:moveTo>
                    <a:pt x="1" y="1"/>
                  </a:moveTo>
                  <a:cubicBezTo>
                    <a:pt x="1" y="1"/>
                    <a:pt x="26" y="2056"/>
                    <a:pt x="978" y="5289"/>
                  </a:cubicBezTo>
                  <a:cubicBezTo>
                    <a:pt x="1329" y="6542"/>
                    <a:pt x="1830" y="7945"/>
                    <a:pt x="2507" y="9499"/>
                  </a:cubicBezTo>
                  <a:lnTo>
                    <a:pt x="4011" y="6868"/>
                  </a:lnTo>
                  <a:cubicBezTo>
                    <a:pt x="2632" y="5138"/>
                    <a:pt x="1705" y="3685"/>
                    <a:pt x="1705" y="3685"/>
                  </a:cubicBezTo>
                  <a:cubicBezTo>
                    <a:pt x="703" y="2281"/>
                    <a:pt x="201" y="10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5756903" y="2407728"/>
              <a:ext cx="85177" cy="250749"/>
            </a:xfrm>
            <a:custGeom>
              <a:rect b="b" l="l" r="r" t="t"/>
              <a:pathLst>
                <a:path extrusionOk="0" h="3986" w="1354">
                  <a:moveTo>
                    <a:pt x="1303" y="0"/>
                  </a:moveTo>
                  <a:cubicBezTo>
                    <a:pt x="1278" y="0"/>
                    <a:pt x="1228" y="0"/>
                    <a:pt x="1228" y="51"/>
                  </a:cubicBezTo>
                  <a:cubicBezTo>
                    <a:pt x="476" y="1855"/>
                    <a:pt x="75" y="3158"/>
                    <a:pt x="0" y="3910"/>
                  </a:cubicBezTo>
                  <a:cubicBezTo>
                    <a:pt x="0" y="3960"/>
                    <a:pt x="25" y="3985"/>
                    <a:pt x="75" y="3985"/>
                  </a:cubicBezTo>
                  <a:cubicBezTo>
                    <a:pt x="125" y="3985"/>
                    <a:pt x="150" y="3960"/>
                    <a:pt x="150" y="3935"/>
                  </a:cubicBezTo>
                  <a:cubicBezTo>
                    <a:pt x="201" y="3183"/>
                    <a:pt x="602" y="1880"/>
                    <a:pt x="1353" y="101"/>
                  </a:cubicBezTo>
                  <a:cubicBezTo>
                    <a:pt x="1353" y="51"/>
                    <a:pt x="1353" y="26"/>
                    <a:pt x="13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5832580" y="2212214"/>
              <a:ext cx="96186" cy="203443"/>
            </a:xfrm>
            <a:custGeom>
              <a:rect b="b" l="l" r="r" t="t"/>
              <a:pathLst>
                <a:path extrusionOk="0" h="3234" w="1529">
                  <a:moveTo>
                    <a:pt x="1504" y="1"/>
                  </a:moveTo>
                  <a:cubicBezTo>
                    <a:pt x="1454" y="1"/>
                    <a:pt x="1429" y="1"/>
                    <a:pt x="1404" y="51"/>
                  </a:cubicBezTo>
                  <a:cubicBezTo>
                    <a:pt x="1404" y="51"/>
                    <a:pt x="1328" y="176"/>
                    <a:pt x="1228" y="377"/>
                  </a:cubicBezTo>
                  <a:cubicBezTo>
                    <a:pt x="927" y="1053"/>
                    <a:pt x="451" y="2056"/>
                    <a:pt x="25" y="3159"/>
                  </a:cubicBezTo>
                  <a:cubicBezTo>
                    <a:pt x="0" y="3184"/>
                    <a:pt x="25" y="3234"/>
                    <a:pt x="50" y="3234"/>
                  </a:cubicBezTo>
                  <a:lnTo>
                    <a:pt x="75" y="3234"/>
                  </a:lnTo>
                  <a:cubicBezTo>
                    <a:pt x="100" y="3234"/>
                    <a:pt x="125" y="3234"/>
                    <a:pt x="150" y="3209"/>
                  </a:cubicBezTo>
                  <a:cubicBezTo>
                    <a:pt x="577" y="2131"/>
                    <a:pt x="1053" y="1103"/>
                    <a:pt x="1354" y="452"/>
                  </a:cubicBezTo>
                  <a:cubicBezTo>
                    <a:pt x="1454" y="226"/>
                    <a:pt x="1529" y="101"/>
                    <a:pt x="1529" y="101"/>
                  </a:cubicBezTo>
                  <a:cubicBezTo>
                    <a:pt x="1529" y="76"/>
                    <a:pt x="1529" y="26"/>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5446271" y="2330479"/>
              <a:ext cx="711169" cy="603912"/>
            </a:xfrm>
            <a:custGeom>
              <a:rect b="b" l="l" r="r" t="t"/>
              <a:pathLst>
                <a:path extrusionOk="0" h="9600" w="11305">
                  <a:moveTo>
                    <a:pt x="11254" y="0"/>
                  </a:moveTo>
                  <a:cubicBezTo>
                    <a:pt x="11204" y="0"/>
                    <a:pt x="11179" y="25"/>
                    <a:pt x="11179" y="50"/>
                  </a:cubicBezTo>
                  <a:cubicBezTo>
                    <a:pt x="11028" y="928"/>
                    <a:pt x="10878" y="1780"/>
                    <a:pt x="10703" y="2582"/>
                  </a:cubicBezTo>
                  <a:cubicBezTo>
                    <a:pt x="10026" y="5715"/>
                    <a:pt x="9274" y="7369"/>
                    <a:pt x="8748" y="8196"/>
                  </a:cubicBezTo>
                  <a:cubicBezTo>
                    <a:pt x="8196" y="9098"/>
                    <a:pt x="7795" y="9274"/>
                    <a:pt x="7795" y="9274"/>
                  </a:cubicBezTo>
                  <a:cubicBezTo>
                    <a:pt x="7555" y="9384"/>
                    <a:pt x="7272" y="9454"/>
                    <a:pt x="6938" y="9454"/>
                  </a:cubicBezTo>
                  <a:cubicBezTo>
                    <a:pt x="5599" y="9454"/>
                    <a:pt x="3457" y="8324"/>
                    <a:pt x="126" y="4111"/>
                  </a:cubicBezTo>
                  <a:cubicBezTo>
                    <a:pt x="108" y="4093"/>
                    <a:pt x="78" y="4075"/>
                    <a:pt x="53" y="4075"/>
                  </a:cubicBezTo>
                  <a:cubicBezTo>
                    <a:pt x="43" y="4075"/>
                    <a:pt x="33" y="4078"/>
                    <a:pt x="26" y="4086"/>
                  </a:cubicBezTo>
                  <a:cubicBezTo>
                    <a:pt x="1" y="4111"/>
                    <a:pt x="1" y="4161"/>
                    <a:pt x="1" y="4186"/>
                  </a:cubicBezTo>
                  <a:cubicBezTo>
                    <a:pt x="2031" y="6767"/>
                    <a:pt x="4763" y="9599"/>
                    <a:pt x="6918" y="9599"/>
                  </a:cubicBezTo>
                  <a:cubicBezTo>
                    <a:pt x="7244" y="9599"/>
                    <a:pt x="7570" y="9524"/>
                    <a:pt x="7845" y="9399"/>
                  </a:cubicBezTo>
                  <a:cubicBezTo>
                    <a:pt x="7921" y="9374"/>
                    <a:pt x="9500" y="8722"/>
                    <a:pt x="10828" y="2607"/>
                  </a:cubicBezTo>
                  <a:cubicBezTo>
                    <a:pt x="11003" y="1805"/>
                    <a:pt x="11154" y="953"/>
                    <a:pt x="11304" y="76"/>
                  </a:cubicBezTo>
                  <a:cubicBezTo>
                    <a:pt x="11304" y="50"/>
                    <a:pt x="11279" y="0"/>
                    <a:pt x="11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5351660" y="2753021"/>
              <a:ext cx="64732" cy="129338"/>
            </a:xfrm>
            <a:custGeom>
              <a:rect b="b" l="l" r="r" t="t"/>
              <a:pathLst>
                <a:path extrusionOk="0" h="2056" w="1029">
                  <a:moveTo>
                    <a:pt x="26" y="0"/>
                  </a:moveTo>
                  <a:cubicBezTo>
                    <a:pt x="1" y="25"/>
                    <a:pt x="1" y="75"/>
                    <a:pt x="1" y="100"/>
                  </a:cubicBezTo>
                  <a:cubicBezTo>
                    <a:pt x="277" y="752"/>
                    <a:pt x="577" y="1379"/>
                    <a:pt x="903" y="2005"/>
                  </a:cubicBezTo>
                  <a:cubicBezTo>
                    <a:pt x="903" y="2030"/>
                    <a:pt x="928" y="2055"/>
                    <a:pt x="953" y="2055"/>
                  </a:cubicBezTo>
                  <a:cubicBezTo>
                    <a:pt x="978" y="2055"/>
                    <a:pt x="978" y="2055"/>
                    <a:pt x="1003" y="2030"/>
                  </a:cubicBezTo>
                  <a:cubicBezTo>
                    <a:pt x="1029" y="2030"/>
                    <a:pt x="1029" y="1980"/>
                    <a:pt x="1029" y="1955"/>
                  </a:cubicBezTo>
                  <a:cubicBezTo>
                    <a:pt x="703" y="1329"/>
                    <a:pt x="402" y="677"/>
                    <a:pt x="126" y="50"/>
                  </a:cubicBezTo>
                  <a:cubicBezTo>
                    <a:pt x="101" y="0"/>
                    <a:pt x="76" y="0"/>
                    <a:pt x="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5834152" y="2412446"/>
              <a:ext cx="7926" cy="63"/>
            </a:xfrm>
            <a:custGeom>
              <a:rect b="b" l="l" r="r" t="t"/>
              <a:pathLst>
                <a:path extrusionOk="0" h="1" w="126">
                  <a:moveTo>
                    <a:pt x="125" y="1"/>
                  </a:moveTo>
                  <a:lnTo>
                    <a:pt x="0" y="1"/>
                  </a:lnTo>
                  <a:lnTo>
                    <a:pt x="125" y="1"/>
                  </a:lnTo>
                  <a:close/>
                </a:path>
              </a:pathLst>
            </a:custGeom>
            <a:solidFill>
              <a:srgbClr val="121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5457343" y="1918944"/>
              <a:ext cx="384742" cy="496718"/>
            </a:xfrm>
            <a:custGeom>
              <a:rect b="b" l="l" r="r" t="t"/>
              <a:pathLst>
                <a:path extrusionOk="0" h="7896" w="6116">
                  <a:moveTo>
                    <a:pt x="100" y="1"/>
                  </a:moveTo>
                  <a:cubicBezTo>
                    <a:pt x="75" y="1"/>
                    <a:pt x="25" y="26"/>
                    <a:pt x="25" y="51"/>
                  </a:cubicBezTo>
                  <a:cubicBezTo>
                    <a:pt x="0" y="101"/>
                    <a:pt x="25" y="126"/>
                    <a:pt x="75" y="126"/>
                  </a:cubicBezTo>
                  <a:cubicBezTo>
                    <a:pt x="100" y="151"/>
                    <a:pt x="3434" y="1029"/>
                    <a:pt x="5990" y="7871"/>
                  </a:cubicBezTo>
                  <a:cubicBezTo>
                    <a:pt x="5990" y="7896"/>
                    <a:pt x="6015" y="7896"/>
                    <a:pt x="6040" y="7896"/>
                  </a:cubicBezTo>
                  <a:lnTo>
                    <a:pt x="6065" y="7896"/>
                  </a:lnTo>
                  <a:cubicBezTo>
                    <a:pt x="6115" y="7896"/>
                    <a:pt x="6115" y="7846"/>
                    <a:pt x="6115" y="7821"/>
                  </a:cubicBezTo>
                  <a:cubicBezTo>
                    <a:pt x="3534" y="903"/>
                    <a:pt x="125" y="1"/>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5968143" y="1692733"/>
              <a:ext cx="337436" cy="495900"/>
            </a:xfrm>
            <a:custGeom>
              <a:rect b="b" l="l" r="r" t="t"/>
              <a:pathLst>
                <a:path extrusionOk="0" h="7883" w="5364">
                  <a:moveTo>
                    <a:pt x="664" y="0"/>
                  </a:moveTo>
                  <a:cubicBezTo>
                    <a:pt x="595" y="0"/>
                    <a:pt x="552" y="13"/>
                    <a:pt x="552" y="13"/>
                  </a:cubicBezTo>
                  <a:cubicBezTo>
                    <a:pt x="76" y="188"/>
                    <a:pt x="176" y="1041"/>
                    <a:pt x="301" y="1642"/>
                  </a:cubicBezTo>
                  <a:cubicBezTo>
                    <a:pt x="301" y="1692"/>
                    <a:pt x="301" y="1742"/>
                    <a:pt x="326" y="1792"/>
                  </a:cubicBezTo>
                  <a:cubicBezTo>
                    <a:pt x="402" y="2269"/>
                    <a:pt x="427" y="2745"/>
                    <a:pt x="402" y="3221"/>
                  </a:cubicBezTo>
                  <a:cubicBezTo>
                    <a:pt x="376" y="3497"/>
                    <a:pt x="351" y="3772"/>
                    <a:pt x="326" y="4023"/>
                  </a:cubicBezTo>
                  <a:cubicBezTo>
                    <a:pt x="276" y="4349"/>
                    <a:pt x="251" y="4650"/>
                    <a:pt x="201" y="4925"/>
                  </a:cubicBezTo>
                  <a:cubicBezTo>
                    <a:pt x="176" y="5126"/>
                    <a:pt x="151" y="5301"/>
                    <a:pt x="126" y="5452"/>
                  </a:cubicBezTo>
                  <a:cubicBezTo>
                    <a:pt x="51" y="5928"/>
                    <a:pt x="1" y="6178"/>
                    <a:pt x="1" y="6178"/>
                  </a:cubicBezTo>
                  <a:cubicBezTo>
                    <a:pt x="1" y="6178"/>
                    <a:pt x="1880" y="7432"/>
                    <a:pt x="3209" y="7883"/>
                  </a:cubicBezTo>
                  <a:cubicBezTo>
                    <a:pt x="3234" y="7757"/>
                    <a:pt x="3259" y="7632"/>
                    <a:pt x="3309" y="7507"/>
                  </a:cubicBezTo>
                  <a:cubicBezTo>
                    <a:pt x="3584" y="6630"/>
                    <a:pt x="4136" y="5702"/>
                    <a:pt x="4136" y="5702"/>
                  </a:cubicBezTo>
                  <a:cubicBezTo>
                    <a:pt x="5364" y="3747"/>
                    <a:pt x="4462" y="3472"/>
                    <a:pt x="4462" y="3472"/>
                  </a:cubicBezTo>
                  <a:cubicBezTo>
                    <a:pt x="4412" y="2870"/>
                    <a:pt x="3960" y="2645"/>
                    <a:pt x="3910" y="2645"/>
                  </a:cubicBezTo>
                  <a:cubicBezTo>
                    <a:pt x="4036" y="1567"/>
                    <a:pt x="3309" y="1517"/>
                    <a:pt x="3309" y="1517"/>
                  </a:cubicBezTo>
                  <a:cubicBezTo>
                    <a:pt x="3359" y="1417"/>
                    <a:pt x="3384" y="1291"/>
                    <a:pt x="3384" y="1166"/>
                  </a:cubicBezTo>
                  <a:cubicBezTo>
                    <a:pt x="3409" y="815"/>
                    <a:pt x="3234" y="715"/>
                    <a:pt x="3033" y="715"/>
                  </a:cubicBezTo>
                  <a:lnTo>
                    <a:pt x="2933" y="715"/>
                  </a:lnTo>
                  <a:cubicBezTo>
                    <a:pt x="2782" y="740"/>
                    <a:pt x="2607" y="790"/>
                    <a:pt x="2457" y="890"/>
                  </a:cubicBezTo>
                  <a:cubicBezTo>
                    <a:pt x="2381" y="965"/>
                    <a:pt x="2306" y="1041"/>
                    <a:pt x="2231" y="1141"/>
                  </a:cubicBezTo>
                  <a:cubicBezTo>
                    <a:pt x="2006" y="1467"/>
                    <a:pt x="1730" y="1918"/>
                    <a:pt x="1529" y="2319"/>
                  </a:cubicBezTo>
                  <a:cubicBezTo>
                    <a:pt x="1630" y="209"/>
                    <a:pt x="941" y="0"/>
                    <a:pt x="664" y="0"/>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5969716" y="1688329"/>
              <a:ext cx="102539" cy="153431"/>
            </a:xfrm>
            <a:custGeom>
              <a:rect b="b" l="l" r="r" t="t"/>
              <a:pathLst>
                <a:path extrusionOk="0" h="2439" w="1630">
                  <a:moveTo>
                    <a:pt x="642" y="1"/>
                  </a:moveTo>
                  <a:cubicBezTo>
                    <a:pt x="557" y="1"/>
                    <a:pt x="502" y="22"/>
                    <a:pt x="502" y="33"/>
                  </a:cubicBezTo>
                  <a:cubicBezTo>
                    <a:pt x="1" y="208"/>
                    <a:pt x="51" y="1060"/>
                    <a:pt x="201" y="1737"/>
                  </a:cubicBezTo>
                  <a:lnTo>
                    <a:pt x="226" y="1862"/>
                  </a:lnTo>
                  <a:cubicBezTo>
                    <a:pt x="226" y="1899"/>
                    <a:pt x="253" y="1922"/>
                    <a:pt x="277" y="1922"/>
                  </a:cubicBezTo>
                  <a:cubicBezTo>
                    <a:pt x="286" y="1922"/>
                    <a:pt x="295" y="1919"/>
                    <a:pt x="301" y="1913"/>
                  </a:cubicBezTo>
                  <a:cubicBezTo>
                    <a:pt x="351" y="1913"/>
                    <a:pt x="377" y="1888"/>
                    <a:pt x="351" y="1837"/>
                  </a:cubicBezTo>
                  <a:lnTo>
                    <a:pt x="326" y="1712"/>
                  </a:lnTo>
                  <a:cubicBezTo>
                    <a:pt x="226" y="1186"/>
                    <a:pt x="101" y="309"/>
                    <a:pt x="527" y="158"/>
                  </a:cubicBezTo>
                  <a:cubicBezTo>
                    <a:pt x="538" y="158"/>
                    <a:pt x="587" y="142"/>
                    <a:pt x="659" y="142"/>
                  </a:cubicBezTo>
                  <a:cubicBezTo>
                    <a:pt x="742" y="142"/>
                    <a:pt x="857" y="164"/>
                    <a:pt x="978" y="258"/>
                  </a:cubicBezTo>
                  <a:cubicBezTo>
                    <a:pt x="1229" y="459"/>
                    <a:pt x="1504" y="985"/>
                    <a:pt x="1429" y="2389"/>
                  </a:cubicBezTo>
                  <a:cubicBezTo>
                    <a:pt x="1429" y="2414"/>
                    <a:pt x="1454" y="2439"/>
                    <a:pt x="1504" y="2439"/>
                  </a:cubicBezTo>
                  <a:cubicBezTo>
                    <a:pt x="1529" y="2439"/>
                    <a:pt x="1580" y="2414"/>
                    <a:pt x="1580" y="2389"/>
                  </a:cubicBezTo>
                  <a:cubicBezTo>
                    <a:pt x="1630" y="1211"/>
                    <a:pt x="1454" y="459"/>
                    <a:pt x="1053" y="158"/>
                  </a:cubicBezTo>
                  <a:cubicBezTo>
                    <a:pt x="900" y="33"/>
                    <a:pt x="748" y="1"/>
                    <a:pt x="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5963425" y="1941025"/>
              <a:ext cx="28434" cy="145128"/>
            </a:xfrm>
            <a:custGeom>
              <a:rect b="b" l="l" r="r" t="t"/>
              <a:pathLst>
                <a:path extrusionOk="0" h="2307" w="452">
                  <a:moveTo>
                    <a:pt x="401" y="1"/>
                  </a:moveTo>
                  <a:cubicBezTo>
                    <a:pt x="351" y="1"/>
                    <a:pt x="326" y="26"/>
                    <a:pt x="326" y="76"/>
                  </a:cubicBezTo>
                  <a:cubicBezTo>
                    <a:pt x="301" y="377"/>
                    <a:pt x="251" y="652"/>
                    <a:pt x="226" y="978"/>
                  </a:cubicBezTo>
                  <a:cubicBezTo>
                    <a:pt x="201" y="1179"/>
                    <a:pt x="176" y="1354"/>
                    <a:pt x="151" y="1505"/>
                  </a:cubicBezTo>
                  <a:cubicBezTo>
                    <a:pt x="76" y="1956"/>
                    <a:pt x="0" y="2206"/>
                    <a:pt x="0" y="2206"/>
                  </a:cubicBezTo>
                  <a:cubicBezTo>
                    <a:pt x="0" y="2257"/>
                    <a:pt x="25" y="2282"/>
                    <a:pt x="50" y="2307"/>
                  </a:cubicBezTo>
                  <a:lnTo>
                    <a:pt x="76" y="2307"/>
                  </a:lnTo>
                  <a:cubicBezTo>
                    <a:pt x="101" y="2307"/>
                    <a:pt x="126" y="2282"/>
                    <a:pt x="126" y="2257"/>
                  </a:cubicBezTo>
                  <a:cubicBezTo>
                    <a:pt x="126" y="2231"/>
                    <a:pt x="201" y="1981"/>
                    <a:pt x="276" y="1530"/>
                  </a:cubicBezTo>
                  <a:cubicBezTo>
                    <a:pt x="301" y="1379"/>
                    <a:pt x="326" y="1179"/>
                    <a:pt x="351" y="978"/>
                  </a:cubicBezTo>
                  <a:cubicBezTo>
                    <a:pt x="401" y="678"/>
                    <a:pt x="426" y="377"/>
                    <a:pt x="451" y="76"/>
                  </a:cubicBezTo>
                  <a:cubicBezTo>
                    <a:pt x="451" y="51"/>
                    <a:pt x="426"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6136858" y="1784325"/>
              <a:ext cx="44161" cy="93732"/>
            </a:xfrm>
            <a:custGeom>
              <a:rect b="b" l="l" r="r" t="t"/>
              <a:pathLst>
                <a:path extrusionOk="0" h="1490" w="702">
                  <a:moveTo>
                    <a:pt x="625" y="0"/>
                  </a:moveTo>
                  <a:cubicBezTo>
                    <a:pt x="600" y="0"/>
                    <a:pt x="569" y="18"/>
                    <a:pt x="552" y="36"/>
                  </a:cubicBezTo>
                  <a:lnTo>
                    <a:pt x="0" y="1389"/>
                  </a:lnTo>
                  <a:cubicBezTo>
                    <a:pt x="0" y="1439"/>
                    <a:pt x="25" y="1464"/>
                    <a:pt x="50" y="1489"/>
                  </a:cubicBezTo>
                  <a:lnTo>
                    <a:pt x="75" y="1489"/>
                  </a:lnTo>
                  <a:cubicBezTo>
                    <a:pt x="100" y="1489"/>
                    <a:pt x="126" y="1464"/>
                    <a:pt x="126" y="1439"/>
                  </a:cubicBezTo>
                  <a:lnTo>
                    <a:pt x="677" y="86"/>
                  </a:lnTo>
                  <a:cubicBezTo>
                    <a:pt x="702" y="61"/>
                    <a:pt x="677" y="11"/>
                    <a:pt x="652" y="11"/>
                  </a:cubicBezTo>
                  <a:cubicBezTo>
                    <a:pt x="645" y="3"/>
                    <a:pt x="635" y="0"/>
                    <a:pt x="6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6037529" y="1732930"/>
              <a:ext cx="126192" cy="159282"/>
            </a:xfrm>
            <a:custGeom>
              <a:rect b="b" l="l" r="r" t="t"/>
              <a:pathLst>
                <a:path extrusionOk="0" h="2532" w="2006">
                  <a:moveTo>
                    <a:pt x="1830" y="1"/>
                  </a:moveTo>
                  <a:cubicBezTo>
                    <a:pt x="1654" y="26"/>
                    <a:pt x="1479" y="101"/>
                    <a:pt x="1329" y="201"/>
                  </a:cubicBezTo>
                  <a:cubicBezTo>
                    <a:pt x="1228" y="276"/>
                    <a:pt x="1153" y="351"/>
                    <a:pt x="1078" y="477"/>
                  </a:cubicBezTo>
                  <a:cubicBezTo>
                    <a:pt x="802" y="828"/>
                    <a:pt x="502" y="1354"/>
                    <a:pt x="376" y="1630"/>
                  </a:cubicBezTo>
                  <a:cubicBezTo>
                    <a:pt x="326" y="1705"/>
                    <a:pt x="0" y="2356"/>
                    <a:pt x="0" y="2457"/>
                  </a:cubicBezTo>
                  <a:cubicBezTo>
                    <a:pt x="0" y="2482"/>
                    <a:pt x="25" y="2532"/>
                    <a:pt x="50" y="2532"/>
                  </a:cubicBezTo>
                  <a:cubicBezTo>
                    <a:pt x="101" y="2532"/>
                    <a:pt x="126" y="2482"/>
                    <a:pt x="126" y="2457"/>
                  </a:cubicBezTo>
                  <a:cubicBezTo>
                    <a:pt x="126" y="2407"/>
                    <a:pt x="251" y="2131"/>
                    <a:pt x="476" y="1705"/>
                  </a:cubicBezTo>
                  <a:cubicBezTo>
                    <a:pt x="627" y="1429"/>
                    <a:pt x="928" y="903"/>
                    <a:pt x="1178" y="552"/>
                  </a:cubicBezTo>
                  <a:cubicBezTo>
                    <a:pt x="1253" y="452"/>
                    <a:pt x="1329" y="377"/>
                    <a:pt x="1404" y="326"/>
                  </a:cubicBezTo>
                  <a:cubicBezTo>
                    <a:pt x="1529" y="226"/>
                    <a:pt x="1679" y="151"/>
                    <a:pt x="1855" y="151"/>
                  </a:cubicBezTo>
                  <a:lnTo>
                    <a:pt x="1930" y="151"/>
                  </a:lnTo>
                  <a:cubicBezTo>
                    <a:pt x="1980" y="151"/>
                    <a:pt x="2005" y="126"/>
                    <a:pt x="2005" y="76"/>
                  </a:cubicBezTo>
                  <a:cubicBezTo>
                    <a:pt x="2005" y="51"/>
                    <a:pt x="1980" y="1"/>
                    <a:pt x="1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6179383" y="1854339"/>
              <a:ext cx="39506" cy="102539"/>
            </a:xfrm>
            <a:custGeom>
              <a:rect b="b" l="l" r="r" t="t"/>
              <a:pathLst>
                <a:path extrusionOk="0" h="1630" w="628">
                  <a:moveTo>
                    <a:pt x="577" y="0"/>
                  </a:moveTo>
                  <a:cubicBezTo>
                    <a:pt x="527" y="0"/>
                    <a:pt x="502" y="25"/>
                    <a:pt x="502" y="76"/>
                  </a:cubicBezTo>
                  <a:cubicBezTo>
                    <a:pt x="452" y="477"/>
                    <a:pt x="302" y="953"/>
                    <a:pt x="26" y="1529"/>
                  </a:cubicBezTo>
                  <a:cubicBezTo>
                    <a:pt x="1" y="1579"/>
                    <a:pt x="26" y="1604"/>
                    <a:pt x="51" y="1629"/>
                  </a:cubicBezTo>
                  <a:lnTo>
                    <a:pt x="76" y="1629"/>
                  </a:lnTo>
                  <a:cubicBezTo>
                    <a:pt x="101" y="1629"/>
                    <a:pt x="126" y="1629"/>
                    <a:pt x="151" y="1604"/>
                  </a:cubicBezTo>
                  <a:cubicBezTo>
                    <a:pt x="427" y="1003"/>
                    <a:pt x="577" y="502"/>
                    <a:pt x="627" y="76"/>
                  </a:cubicBezTo>
                  <a:cubicBezTo>
                    <a:pt x="627" y="51"/>
                    <a:pt x="602"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6223544" y="1907495"/>
              <a:ext cx="30007" cy="80899"/>
            </a:xfrm>
            <a:custGeom>
              <a:rect b="b" l="l" r="r" t="t"/>
              <a:pathLst>
                <a:path extrusionOk="0" h="1286" w="477">
                  <a:moveTo>
                    <a:pt x="416" y="1"/>
                  </a:moveTo>
                  <a:cubicBezTo>
                    <a:pt x="411" y="1"/>
                    <a:pt x="406" y="3"/>
                    <a:pt x="402" y="8"/>
                  </a:cubicBezTo>
                  <a:cubicBezTo>
                    <a:pt x="352" y="8"/>
                    <a:pt x="326" y="33"/>
                    <a:pt x="326" y="58"/>
                  </a:cubicBezTo>
                  <a:cubicBezTo>
                    <a:pt x="352" y="383"/>
                    <a:pt x="251" y="759"/>
                    <a:pt x="26" y="1185"/>
                  </a:cubicBezTo>
                  <a:cubicBezTo>
                    <a:pt x="1" y="1211"/>
                    <a:pt x="1" y="1261"/>
                    <a:pt x="51" y="1261"/>
                  </a:cubicBezTo>
                  <a:cubicBezTo>
                    <a:pt x="51" y="1286"/>
                    <a:pt x="51" y="1286"/>
                    <a:pt x="76" y="1286"/>
                  </a:cubicBezTo>
                  <a:cubicBezTo>
                    <a:pt x="101" y="1286"/>
                    <a:pt x="126" y="1261"/>
                    <a:pt x="126" y="1236"/>
                  </a:cubicBezTo>
                  <a:cubicBezTo>
                    <a:pt x="377" y="810"/>
                    <a:pt x="477" y="409"/>
                    <a:pt x="477" y="58"/>
                  </a:cubicBezTo>
                  <a:cubicBezTo>
                    <a:pt x="457" y="37"/>
                    <a:pt x="436"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6165229" y="2199633"/>
              <a:ext cx="179790" cy="331145"/>
            </a:xfrm>
            <a:custGeom>
              <a:rect b="b" l="l" r="r" t="t"/>
              <a:pathLst>
                <a:path extrusionOk="0" h="5264" w="2858">
                  <a:moveTo>
                    <a:pt x="2858" y="0"/>
                  </a:moveTo>
                  <a:lnTo>
                    <a:pt x="2858" y="0"/>
                  </a:lnTo>
                  <a:cubicBezTo>
                    <a:pt x="2607" y="100"/>
                    <a:pt x="2381" y="176"/>
                    <a:pt x="2156" y="251"/>
                  </a:cubicBezTo>
                  <a:cubicBezTo>
                    <a:pt x="1253" y="552"/>
                    <a:pt x="527" y="702"/>
                    <a:pt x="0" y="802"/>
                  </a:cubicBezTo>
                  <a:lnTo>
                    <a:pt x="301" y="3659"/>
                  </a:lnTo>
                  <a:lnTo>
                    <a:pt x="1053" y="4637"/>
                  </a:lnTo>
                  <a:lnTo>
                    <a:pt x="1554" y="5263"/>
                  </a:lnTo>
                  <a:lnTo>
                    <a:pt x="2858" y="0"/>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6165229" y="2250084"/>
              <a:ext cx="97821" cy="316928"/>
            </a:xfrm>
            <a:custGeom>
              <a:rect b="b" l="l" r="r" t="t"/>
              <a:pathLst>
                <a:path extrusionOk="0" h="5038" w="1555">
                  <a:moveTo>
                    <a:pt x="0" y="0"/>
                  </a:moveTo>
                  <a:lnTo>
                    <a:pt x="401" y="3810"/>
                  </a:lnTo>
                  <a:lnTo>
                    <a:pt x="401" y="3860"/>
                  </a:lnTo>
                  <a:lnTo>
                    <a:pt x="527" y="5038"/>
                  </a:lnTo>
                  <a:cubicBezTo>
                    <a:pt x="602" y="5013"/>
                    <a:pt x="677" y="4988"/>
                    <a:pt x="777" y="4963"/>
                  </a:cubicBezTo>
                  <a:cubicBezTo>
                    <a:pt x="1003" y="4862"/>
                    <a:pt x="1253" y="4762"/>
                    <a:pt x="1504" y="4662"/>
                  </a:cubicBezTo>
                  <a:lnTo>
                    <a:pt x="1554" y="446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6275567" y="2103260"/>
              <a:ext cx="69450" cy="175386"/>
            </a:xfrm>
            <a:custGeom>
              <a:rect b="b" l="l" r="r" t="t"/>
              <a:pathLst>
                <a:path extrusionOk="0" h="2788" w="1104">
                  <a:moveTo>
                    <a:pt x="451" y="1"/>
                  </a:moveTo>
                  <a:cubicBezTo>
                    <a:pt x="434" y="1"/>
                    <a:pt x="418" y="2"/>
                    <a:pt x="402" y="3"/>
                  </a:cubicBezTo>
                  <a:cubicBezTo>
                    <a:pt x="176" y="28"/>
                    <a:pt x="1" y="229"/>
                    <a:pt x="26" y="454"/>
                  </a:cubicBezTo>
                  <a:lnTo>
                    <a:pt x="251" y="2409"/>
                  </a:lnTo>
                  <a:cubicBezTo>
                    <a:pt x="275" y="2642"/>
                    <a:pt x="449" y="2788"/>
                    <a:pt x="654" y="2788"/>
                  </a:cubicBezTo>
                  <a:cubicBezTo>
                    <a:pt x="670" y="2788"/>
                    <a:pt x="686" y="2787"/>
                    <a:pt x="703" y="2785"/>
                  </a:cubicBezTo>
                  <a:cubicBezTo>
                    <a:pt x="953" y="2760"/>
                    <a:pt x="1104" y="2560"/>
                    <a:pt x="1078" y="2334"/>
                  </a:cubicBezTo>
                  <a:lnTo>
                    <a:pt x="878" y="379"/>
                  </a:lnTo>
                  <a:cubicBezTo>
                    <a:pt x="855" y="147"/>
                    <a:pt x="659" y="1"/>
                    <a:pt x="451" y="1"/>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6174665" y="2060044"/>
              <a:ext cx="200297" cy="671223"/>
            </a:xfrm>
            <a:custGeom>
              <a:rect b="b" l="l" r="r" t="t"/>
              <a:pathLst>
                <a:path extrusionOk="0" h="10670" w="3184">
                  <a:moveTo>
                    <a:pt x="2853" y="1"/>
                  </a:moveTo>
                  <a:cubicBezTo>
                    <a:pt x="2725" y="1"/>
                    <a:pt x="2599" y="94"/>
                    <a:pt x="2557" y="239"/>
                  </a:cubicBezTo>
                  <a:lnTo>
                    <a:pt x="2006" y="2470"/>
                  </a:lnTo>
                  <a:lnTo>
                    <a:pt x="903" y="6856"/>
                  </a:lnTo>
                  <a:lnTo>
                    <a:pt x="627" y="7984"/>
                  </a:lnTo>
                  <a:lnTo>
                    <a:pt x="51" y="10289"/>
                  </a:lnTo>
                  <a:cubicBezTo>
                    <a:pt x="1" y="10440"/>
                    <a:pt x="101" y="10615"/>
                    <a:pt x="276" y="10665"/>
                  </a:cubicBezTo>
                  <a:cubicBezTo>
                    <a:pt x="295" y="10668"/>
                    <a:pt x="312" y="10669"/>
                    <a:pt x="330" y="10669"/>
                  </a:cubicBezTo>
                  <a:cubicBezTo>
                    <a:pt x="482" y="10669"/>
                    <a:pt x="607" y="10575"/>
                    <a:pt x="652" y="10440"/>
                  </a:cubicBezTo>
                  <a:lnTo>
                    <a:pt x="1354" y="7683"/>
                  </a:lnTo>
                  <a:lnTo>
                    <a:pt x="1404" y="7482"/>
                  </a:lnTo>
                  <a:lnTo>
                    <a:pt x="2708" y="2219"/>
                  </a:lnTo>
                  <a:lnTo>
                    <a:pt x="3184" y="390"/>
                  </a:lnTo>
                  <a:cubicBezTo>
                    <a:pt x="3184" y="365"/>
                    <a:pt x="3184" y="314"/>
                    <a:pt x="3184" y="264"/>
                  </a:cubicBezTo>
                  <a:cubicBezTo>
                    <a:pt x="3159" y="164"/>
                    <a:pt x="3083" y="39"/>
                    <a:pt x="2933" y="14"/>
                  </a:cubicBezTo>
                  <a:cubicBezTo>
                    <a:pt x="2907" y="5"/>
                    <a:pt x="2880" y="1"/>
                    <a:pt x="2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6259841" y="2194852"/>
              <a:ext cx="156136" cy="350080"/>
            </a:xfrm>
            <a:custGeom>
              <a:rect b="b" l="l" r="r" t="t"/>
              <a:pathLst>
                <a:path extrusionOk="0" h="5565" w="2482">
                  <a:moveTo>
                    <a:pt x="1379" y="1"/>
                  </a:moveTo>
                  <a:lnTo>
                    <a:pt x="0" y="5565"/>
                  </a:lnTo>
                  <a:cubicBezTo>
                    <a:pt x="0" y="5565"/>
                    <a:pt x="50" y="5565"/>
                    <a:pt x="125" y="5540"/>
                  </a:cubicBezTo>
                  <a:cubicBezTo>
                    <a:pt x="777" y="5490"/>
                    <a:pt x="1303" y="5014"/>
                    <a:pt x="1454" y="4412"/>
                  </a:cubicBezTo>
                  <a:lnTo>
                    <a:pt x="2181" y="1505"/>
                  </a:lnTo>
                  <a:cubicBezTo>
                    <a:pt x="2181" y="1505"/>
                    <a:pt x="2481" y="126"/>
                    <a:pt x="1379" y="1"/>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6261413" y="2200514"/>
              <a:ext cx="123047" cy="160666"/>
            </a:xfrm>
            <a:custGeom>
              <a:rect b="b" l="l" r="r" t="t"/>
              <a:pathLst>
                <a:path extrusionOk="0" h="2554" w="1956">
                  <a:moveTo>
                    <a:pt x="492" y="0"/>
                  </a:moveTo>
                  <a:cubicBezTo>
                    <a:pt x="418" y="0"/>
                    <a:pt x="343" y="20"/>
                    <a:pt x="276" y="61"/>
                  </a:cubicBezTo>
                  <a:cubicBezTo>
                    <a:pt x="75" y="187"/>
                    <a:pt x="0" y="437"/>
                    <a:pt x="126" y="638"/>
                  </a:cubicBezTo>
                  <a:lnTo>
                    <a:pt x="1103" y="2342"/>
                  </a:lnTo>
                  <a:cubicBezTo>
                    <a:pt x="1186" y="2476"/>
                    <a:pt x="1326" y="2554"/>
                    <a:pt x="1469" y="2554"/>
                  </a:cubicBezTo>
                  <a:cubicBezTo>
                    <a:pt x="1540" y="2554"/>
                    <a:pt x="1613" y="2534"/>
                    <a:pt x="1679" y="2492"/>
                  </a:cubicBezTo>
                  <a:cubicBezTo>
                    <a:pt x="1880" y="2392"/>
                    <a:pt x="1955" y="2116"/>
                    <a:pt x="1830" y="1916"/>
                  </a:cubicBezTo>
                  <a:lnTo>
                    <a:pt x="852" y="212"/>
                  </a:lnTo>
                  <a:cubicBezTo>
                    <a:pt x="785" y="78"/>
                    <a:pt x="641" y="0"/>
                    <a:pt x="492" y="0"/>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6231407" y="2256438"/>
              <a:ext cx="123047" cy="160414"/>
            </a:xfrm>
            <a:custGeom>
              <a:rect b="b" l="l" r="r" t="t"/>
              <a:pathLst>
                <a:path extrusionOk="0" h="2550" w="1956">
                  <a:moveTo>
                    <a:pt x="487" y="0"/>
                  </a:moveTo>
                  <a:cubicBezTo>
                    <a:pt x="415" y="0"/>
                    <a:pt x="342" y="17"/>
                    <a:pt x="277" y="50"/>
                  </a:cubicBezTo>
                  <a:cubicBezTo>
                    <a:pt x="76" y="175"/>
                    <a:pt x="1" y="425"/>
                    <a:pt x="126" y="626"/>
                  </a:cubicBezTo>
                  <a:lnTo>
                    <a:pt x="1104" y="2330"/>
                  </a:lnTo>
                  <a:cubicBezTo>
                    <a:pt x="1192" y="2471"/>
                    <a:pt x="1341" y="2550"/>
                    <a:pt x="1492" y="2550"/>
                  </a:cubicBezTo>
                  <a:cubicBezTo>
                    <a:pt x="1556" y="2550"/>
                    <a:pt x="1620" y="2536"/>
                    <a:pt x="1680" y="2506"/>
                  </a:cubicBezTo>
                  <a:cubicBezTo>
                    <a:pt x="1906" y="2380"/>
                    <a:pt x="1956" y="2105"/>
                    <a:pt x="1856" y="1904"/>
                  </a:cubicBezTo>
                  <a:lnTo>
                    <a:pt x="853" y="225"/>
                  </a:lnTo>
                  <a:cubicBezTo>
                    <a:pt x="785" y="73"/>
                    <a:pt x="638" y="0"/>
                    <a:pt x="487" y="0"/>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6204609" y="2315067"/>
              <a:ext cx="123047" cy="160477"/>
            </a:xfrm>
            <a:custGeom>
              <a:rect b="b" l="l" r="r" t="t"/>
              <a:pathLst>
                <a:path extrusionOk="0" h="2551" w="1956">
                  <a:moveTo>
                    <a:pt x="465" y="1"/>
                  </a:moveTo>
                  <a:cubicBezTo>
                    <a:pt x="401" y="1"/>
                    <a:pt x="336" y="15"/>
                    <a:pt x="277" y="45"/>
                  </a:cubicBezTo>
                  <a:cubicBezTo>
                    <a:pt x="51" y="170"/>
                    <a:pt x="1" y="421"/>
                    <a:pt x="101" y="646"/>
                  </a:cubicBezTo>
                  <a:lnTo>
                    <a:pt x="1104" y="2326"/>
                  </a:lnTo>
                  <a:cubicBezTo>
                    <a:pt x="1171" y="2478"/>
                    <a:pt x="1319" y="2550"/>
                    <a:pt x="1470" y="2550"/>
                  </a:cubicBezTo>
                  <a:cubicBezTo>
                    <a:pt x="1542" y="2550"/>
                    <a:pt x="1615" y="2534"/>
                    <a:pt x="1680" y="2501"/>
                  </a:cubicBezTo>
                  <a:cubicBezTo>
                    <a:pt x="1881" y="2376"/>
                    <a:pt x="1956" y="2125"/>
                    <a:pt x="1831" y="1900"/>
                  </a:cubicBezTo>
                  <a:lnTo>
                    <a:pt x="853" y="220"/>
                  </a:lnTo>
                  <a:cubicBezTo>
                    <a:pt x="765" y="80"/>
                    <a:pt x="616" y="1"/>
                    <a:pt x="465" y="1"/>
                  </a:cubicBezTo>
                  <a:close/>
                </a:path>
              </a:pathLst>
            </a:custGeom>
            <a:solidFill>
              <a:srgbClr val="FFA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6318155" y="2223286"/>
              <a:ext cx="55233" cy="86749"/>
            </a:xfrm>
            <a:custGeom>
              <a:rect b="b" l="l" r="r" t="t"/>
              <a:pathLst>
                <a:path extrusionOk="0" h="1379" w="878">
                  <a:moveTo>
                    <a:pt x="51" y="0"/>
                  </a:moveTo>
                  <a:cubicBezTo>
                    <a:pt x="26" y="25"/>
                    <a:pt x="0" y="75"/>
                    <a:pt x="26" y="100"/>
                  </a:cubicBezTo>
                  <a:lnTo>
                    <a:pt x="727" y="1353"/>
                  </a:lnTo>
                  <a:cubicBezTo>
                    <a:pt x="752" y="1353"/>
                    <a:pt x="777" y="1379"/>
                    <a:pt x="802" y="1379"/>
                  </a:cubicBezTo>
                  <a:lnTo>
                    <a:pt x="828" y="1379"/>
                  </a:lnTo>
                  <a:cubicBezTo>
                    <a:pt x="853" y="1353"/>
                    <a:pt x="878" y="1303"/>
                    <a:pt x="853" y="1278"/>
                  </a:cubicBezTo>
                  <a:lnTo>
                    <a:pt x="151" y="25"/>
                  </a:lnTo>
                  <a:cubicBezTo>
                    <a:pt x="126" y="0"/>
                    <a:pt x="76" y="0"/>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6280285" y="2265182"/>
              <a:ext cx="55296" cy="87441"/>
            </a:xfrm>
            <a:custGeom>
              <a:rect b="b" l="l" r="r" t="t"/>
              <a:pathLst>
                <a:path extrusionOk="0" h="1390" w="879">
                  <a:moveTo>
                    <a:pt x="78" y="0"/>
                  </a:moveTo>
                  <a:cubicBezTo>
                    <a:pt x="68" y="0"/>
                    <a:pt x="58" y="3"/>
                    <a:pt x="51" y="11"/>
                  </a:cubicBezTo>
                  <a:cubicBezTo>
                    <a:pt x="26" y="36"/>
                    <a:pt x="1" y="86"/>
                    <a:pt x="26" y="111"/>
                  </a:cubicBezTo>
                  <a:lnTo>
                    <a:pt x="753" y="1339"/>
                  </a:lnTo>
                  <a:cubicBezTo>
                    <a:pt x="753" y="1364"/>
                    <a:pt x="778" y="1389"/>
                    <a:pt x="803" y="1389"/>
                  </a:cubicBezTo>
                  <a:cubicBezTo>
                    <a:pt x="828" y="1389"/>
                    <a:pt x="828" y="1389"/>
                    <a:pt x="828" y="1364"/>
                  </a:cubicBezTo>
                  <a:cubicBezTo>
                    <a:pt x="878" y="1364"/>
                    <a:pt x="878" y="1314"/>
                    <a:pt x="853" y="1289"/>
                  </a:cubicBezTo>
                  <a:lnTo>
                    <a:pt x="151" y="36"/>
                  </a:lnTo>
                  <a:cubicBezTo>
                    <a:pt x="134" y="18"/>
                    <a:pt x="103" y="0"/>
                    <a:pt x="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6253487" y="2324188"/>
              <a:ext cx="52087" cy="83604"/>
            </a:xfrm>
            <a:custGeom>
              <a:rect b="b" l="l" r="r" t="t"/>
              <a:pathLst>
                <a:path extrusionOk="0" h="1329" w="828">
                  <a:moveTo>
                    <a:pt x="26" y="0"/>
                  </a:moveTo>
                  <a:cubicBezTo>
                    <a:pt x="1" y="25"/>
                    <a:pt x="1" y="75"/>
                    <a:pt x="1" y="100"/>
                  </a:cubicBezTo>
                  <a:lnTo>
                    <a:pt x="703" y="1303"/>
                  </a:lnTo>
                  <a:cubicBezTo>
                    <a:pt x="703" y="1328"/>
                    <a:pt x="728" y="1328"/>
                    <a:pt x="753" y="1328"/>
                  </a:cubicBezTo>
                  <a:lnTo>
                    <a:pt x="803" y="1328"/>
                  </a:lnTo>
                  <a:cubicBezTo>
                    <a:pt x="828" y="1303"/>
                    <a:pt x="828" y="1253"/>
                    <a:pt x="828" y="1228"/>
                  </a:cubicBezTo>
                  <a:lnTo>
                    <a:pt x="126" y="25"/>
                  </a:lnTo>
                  <a:cubicBezTo>
                    <a:pt x="101" y="0"/>
                    <a:pt x="76" y="0"/>
                    <a:pt x="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6165229" y="2246939"/>
              <a:ext cx="63" cy="3208"/>
            </a:xfrm>
            <a:custGeom>
              <a:rect b="b" l="l" r="r" t="t"/>
              <a:pathLst>
                <a:path extrusionOk="0" h="51" w="1">
                  <a:moveTo>
                    <a:pt x="0" y="50"/>
                  </a:moveTo>
                  <a:cubicBezTo>
                    <a:pt x="0" y="50"/>
                    <a:pt x="0" y="50"/>
                    <a:pt x="0" y="50"/>
                  </a:cubicBezTo>
                  <a:lnTo>
                    <a:pt x="0" y="0"/>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5703244" y="3041511"/>
              <a:ext cx="168781" cy="89958"/>
            </a:xfrm>
            <a:custGeom>
              <a:rect b="b" l="l" r="r" t="t"/>
              <a:pathLst>
                <a:path extrusionOk="0" h="1430" w="2683">
                  <a:moveTo>
                    <a:pt x="227" y="1"/>
                  </a:moveTo>
                  <a:cubicBezTo>
                    <a:pt x="101" y="1"/>
                    <a:pt x="1" y="101"/>
                    <a:pt x="1" y="226"/>
                  </a:cubicBezTo>
                  <a:lnTo>
                    <a:pt x="1" y="1204"/>
                  </a:lnTo>
                  <a:cubicBezTo>
                    <a:pt x="1" y="1329"/>
                    <a:pt x="101" y="1429"/>
                    <a:pt x="227" y="1429"/>
                  </a:cubicBezTo>
                  <a:lnTo>
                    <a:pt x="1831" y="1429"/>
                  </a:lnTo>
                  <a:cubicBezTo>
                    <a:pt x="1956" y="1429"/>
                    <a:pt x="2056" y="1329"/>
                    <a:pt x="2056" y="1204"/>
                  </a:cubicBezTo>
                  <a:lnTo>
                    <a:pt x="2056" y="226"/>
                  </a:lnTo>
                  <a:cubicBezTo>
                    <a:pt x="2056" y="101"/>
                    <a:pt x="1956" y="1"/>
                    <a:pt x="1831" y="1"/>
                  </a:cubicBezTo>
                  <a:close/>
                  <a:moveTo>
                    <a:pt x="2683" y="1"/>
                  </a:moveTo>
                  <a:lnTo>
                    <a:pt x="2257" y="352"/>
                  </a:lnTo>
                  <a:lnTo>
                    <a:pt x="2257" y="1078"/>
                  </a:lnTo>
                  <a:lnTo>
                    <a:pt x="2683" y="1429"/>
                  </a:lnTo>
                  <a:lnTo>
                    <a:pt x="26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5651220" y="2950107"/>
              <a:ext cx="272830" cy="274340"/>
            </a:xfrm>
            <a:custGeom>
              <a:rect b="b" l="l" r="r" t="t"/>
              <a:pathLst>
                <a:path extrusionOk="0" h="4361" w="4337">
                  <a:moveTo>
                    <a:pt x="2156" y="125"/>
                  </a:moveTo>
                  <a:cubicBezTo>
                    <a:pt x="3309" y="125"/>
                    <a:pt x="4237" y="1053"/>
                    <a:pt x="4237" y="2181"/>
                  </a:cubicBezTo>
                  <a:cubicBezTo>
                    <a:pt x="4237" y="3308"/>
                    <a:pt x="3309" y="4236"/>
                    <a:pt x="2156" y="4236"/>
                  </a:cubicBezTo>
                  <a:cubicBezTo>
                    <a:pt x="1028" y="4236"/>
                    <a:pt x="101" y="3308"/>
                    <a:pt x="101" y="2181"/>
                  </a:cubicBezTo>
                  <a:cubicBezTo>
                    <a:pt x="101" y="1053"/>
                    <a:pt x="1028" y="125"/>
                    <a:pt x="2156" y="125"/>
                  </a:cubicBezTo>
                  <a:close/>
                  <a:moveTo>
                    <a:pt x="2156" y="0"/>
                  </a:moveTo>
                  <a:cubicBezTo>
                    <a:pt x="978" y="0"/>
                    <a:pt x="1" y="977"/>
                    <a:pt x="1" y="2181"/>
                  </a:cubicBezTo>
                  <a:cubicBezTo>
                    <a:pt x="1" y="3384"/>
                    <a:pt x="978" y="4361"/>
                    <a:pt x="2156" y="4361"/>
                  </a:cubicBezTo>
                  <a:cubicBezTo>
                    <a:pt x="3359" y="4361"/>
                    <a:pt x="4337" y="3384"/>
                    <a:pt x="4337" y="2181"/>
                  </a:cubicBezTo>
                  <a:cubicBezTo>
                    <a:pt x="4337" y="977"/>
                    <a:pt x="3359" y="0"/>
                    <a:pt x="2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5763194" y="1017180"/>
              <a:ext cx="48942" cy="48879"/>
            </a:xfrm>
            <a:custGeom>
              <a:rect b="b" l="l" r="r" t="t"/>
              <a:pathLst>
                <a:path extrusionOk="0" h="777" w="778">
                  <a:moveTo>
                    <a:pt x="376" y="0"/>
                  </a:moveTo>
                  <a:cubicBezTo>
                    <a:pt x="176" y="0"/>
                    <a:pt x="0" y="175"/>
                    <a:pt x="0" y="376"/>
                  </a:cubicBezTo>
                  <a:cubicBezTo>
                    <a:pt x="0" y="602"/>
                    <a:pt x="176" y="777"/>
                    <a:pt x="376" y="777"/>
                  </a:cubicBezTo>
                  <a:cubicBezTo>
                    <a:pt x="602" y="777"/>
                    <a:pt x="777" y="602"/>
                    <a:pt x="777" y="376"/>
                  </a:cubicBezTo>
                  <a:cubicBezTo>
                    <a:pt x="777" y="175"/>
                    <a:pt x="602" y="0"/>
                    <a:pt x="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6458499" y="867400"/>
              <a:ext cx="908196" cy="674809"/>
            </a:xfrm>
            <a:custGeom>
              <a:rect b="b" l="l" r="r" t="t"/>
              <a:pathLst>
                <a:path extrusionOk="0" h="10727" w="14437">
                  <a:moveTo>
                    <a:pt x="2281" y="0"/>
                  </a:moveTo>
                  <a:cubicBezTo>
                    <a:pt x="1028" y="0"/>
                    <a:pt x="0" y="1028"/>
                    <a:pt x="0" y="2281"/>
                  </a:cubicBezTo>
                  <a:lnTo>
                    <a:pt x="0" y="5038"/>
                  </a:lnTo>
                  <a:cubicBezTo>
                    <a:pt x="0" y="6291"/>
                    <a:pt x="1028" y="7318"/>
                    <a:pt x="2281" y="7318"/>
                  </a:cubicBezTo>
                  <a:lnTo>
                    <a:pt x="9098" y="7318"/>
                  </a:lnTo>
                  <a:lnTo>
                    <a:pt x="11780" y="10727"/>
                  </a:lnTo>
                  <a:lnTo>
                    <a:pt x="11153" y="7318"/>
                  </a:lnTo>
                  <a:lnTo>
                    <a:pt x="12155" y="7318"/>
                  </a:lnTo>
                  <a:cubicBezTo>
                    <a:pt x="13409" y="7318"/>
                    <a:pt x="14436" y="6291"/>
                    <a:pt x="14436" y="5038"/>
                  </a:cubicBezTo>
                  <a:lnTo>
                    <a:pt x="14436" y="2281"/>
                  </a:lnTo>
                  <a:cubicBezTo>
                    <a:pt x="14436" y="1028"/>
                    <a:pt x="13409" y="0"/>
                    <a:pt x="12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9"/>
            <p:cNvSpPr/>
            <p:nvPr/>
          </p:nvSpPr>
          <p:spPr>
            <a:xfrm>
              <a:off x="6630297" y="1029761"/>
              <a:ext cx="564532" cy="7926"/>
            </a:xfrm>
            <a:custGeom>
              <a:rect b="b" l="l" r="r" t="t"/>
              <a:pathLst>
                <a:path extrusionOk="0" h="126" w="8974">
                  <a:moveTo>
                    <a:pt x="51" y="1"/>
                  </a:moveTo>
                  <a:cubicBezTo>
                    <a:pt x="26" y="1"/>
                    <a:pt x="1" y="26"/>
                    <a:pt x="1" y="51"/>
                  </a:cubicBezTo>
                  <a:cubicBezTo>
                    <a:pt x="1" y="101"/>
                    <a:pt x="26" y="126"/>
                    <a:pt x="51" y="126"/>
                  </a:cubicBezTo>
                  <a:lnTo>
                    <a:pt x="8923" y="126"/>
                  </a:lnTo>
                  <a:cubicBezTo>
                    <a:pt x="8948" y="126"/>
                    <a:pt x="8973" y="101"/>
                    <a:pt x="8973" y="51"/>
                  </a:cubicBezTo>
                  <a:cubicBezTo>
                    <a:pt x="8973" y="26"/>
                    <a:pt x="8948" y="1"/>
                    <a:pt x="8923" y="1"/>
                  </a:cubicBezTo>
                  <a:close/>
                </a:path>
              </a:pathLst>
            </a:custGeom>
            <a:solidFill>
              <a:srgbClr val="FF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p:nvPr/>
          </p:nvSpPr>
          <p:spPr>
            <a:xfrm>
              <a:off x="6687101" y="1094429"/>
              <a:ext cx="450984" cy="7926"/>
            </a:xfrm>
            <a:custGeom>
              <a:rect b="b" l="l" r="r" t="t"/>
              <a:pathLst>
                <a:path extrusionOk="0" h="126" w="7169">
                  <a:moveTo>
                    <a:pt x="50" y="0"/>
                  </a:moveTo>
                  <a:cubicBezTo>
                    <a:pt x="25" y="0"/>
                    <a:pt x="0" y="25"/>
                    <a:pt x="0" y="50"/>
                  </a:cubicBezTo>
                  <a:cubicBezTo>
                    <a:pt x="0" y="100"/>
                    <a:pt x="25" y="125"/>
                    <a:pt x="50" y="125"/>
                  </a:cubicBezTo>
                  <a:lnTo>
                    <a:pt x="7093" y="125"/>
                  </a:lnTo>
                  <a:cubicBezTo>
                    <a:pt x="7143" y="125"/>
                    <a:pt x="7168" y="100"/>
                    <a:pt x="7168" y="50"/>
                  </a:cubicBezTo>
                  <a:cubicBezTo>
                    <a:pt x="7168" y="25"/>
                    <a:pt x="7143" y="0"/>
                    <a:pt x="7093" y="0"/>
                  </a:cubicBezTo>
                  <a:close/>
                </a:path>
              </a:pathLst>
            </a:custGeom>
            <a:solidFill>
              <a:srgbClr val="FF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6735980" y="1159034"/>
              <a:ext cx="353226" cy="7989"/>
            </a:xfrm>
            <a:custGeom>
              <a:rect b="b" l="l" r="r" t="t"/>
              <a:pathLst>
                <a:path extrusionOk="0" h="127" w="5615">
                  <a:moveTo>
                    <a:pt x="50" y="1"/>
                  </a:moveTo>
                  <a:cubicBezTo>
                    <a:pt x="25" y="1"/>
                    <a:pt x="0" y="26"/>
                    <a:pt x="0" y="76"/>
                  </a:cubicBezTo>
                  <a:cubicBezTo>
                    <a:pt x="0" y="101"/>
                    <a:pt x="25" y="126"/>
                    <a:pt x="50" y="126"/>
                  </a:cubicBezTo>
                  <a:lnTo>
                    <a:pt x="5564" y="126"/>
                  </a:lnTo>
                  <a:cubicBezTo>
                    <a:pt x="5589" y="126"/>
                    <a:pt x="5614" y="101"/>
                    <a:pt x="5614" y="76"/>
                  </a:cubicBezTo>
                  <a:cubicBezTo>
                    <a:pt x="5614" y="26"/>
                    <a:pt x="5589" y="1"/>
                    <a:pt x="5564" y="1"/>
                  </a:cubicBezTo>
                  <a:close/>
                </a:path>
              </a:pathLst>
            </a:custGeom>
            <a:solidFill>
              <a:srgbClr val="FFF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6575128" y="1520117"/>
              <a:ext cx="383170" cy="384742"/>
            </a:xfrm>
            <a:custGeom>
              <a:rect b="b" l="l" r="r" t="t"/>
              <a:pathLst>
                <a:path extrusionOk="0" h="6116" w="6091">
                  <a:moveTo>
                    <a:pt x="3033" y="150"/>
                  </a:moveTo>
                  <a:cubicBezTo>
                    <a:pt x="4662" y="150"/>
                    <a:pt x="5966" y="1454"/>
                    <a:pt x="5966" y="3058"/>
                  </a:cubicBezTo>
                  <a:cubicBezTo>
                    <a:pt x="5966" y="4687"/>
                    <a:pt x="4662" y="5990"/>
                    <a:pt x="3033" y="5990"/>
                  </a:cubicBezTo>
                  <a:cubicBezTo>
                    <a:pt x="1429" y="5990"/>
                    <a:pt x="126" y="4687"/>
                    <a:pt x="126" y="3058"/>
                  </a:cubicBezTo>
                  <a:cubicBezTo>
                    <a:pt x="126" y="1454"/>
                    <a:pt x="1429" y="150"/>
                    <a:pt x="3033" y="150"/>
                  </a:cubicBezTo>
                  <a:close/>
                  <a:moveTo>
                    <a:pt x="3033" y="0"/>
                  </a:moveTo>
                  <a:cubicBezTo>
                    <a:pt x="1354" y="0"/>
                    <a:pt x="1" y="1379"/>
                    <a:pt x="1" y="3058"/>
                  </a:cubicBezTo>
                  <a:cubicBezTo>
                    <a:pt x="1" y="4762"/>
                    <a:pt x="1354" y="6115"/>
                    <a:pt x="3033" y="6115"/>
                  </a:cubicBezTo>
                  <a:cubicBezTo>
                    <a:pt x="4738" y="6115"/>
                    <a:pt x="6091" y="4762"/>
                    <a:pt x="6091" y="3058"/>
                  </a:cubicBezTo>
                  <a:cubicBezTo>
                    <a:pt x="6091" y="1379"/>
                    <a:pt x="4738" y="0"/>
                    <a:pt x="3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6696537" y="1622592"/>
              <a:ext cx="140410" cy="179790"/>
            </a:xfrm>
            <a:custGeom>
              <a:rect b="b" l="l" r="r" t="t"/>
              <a:pathLst>
                <a:path extrusionOk="0" h="2858" w="2232">
                  <a:moveTo>
                    <a:pt x="1128" y="0"/>
                  </a:moveTo>
                  <a:cubicBezTo>
                    <a:pt x="953" y="0"/>
                    <a:pt x="803" y="25"/>
                    <a:pt x="652" y="100"/>
                  </a:cubicBezTo>
                  <a:cubicBezTo>
                    <a:pt x="527" y="151"/>
                    <a:pt x="402" y="226"/>
                    <a:pt x="301" y="301"/>
                  </a:cubicBezTo>
                  <a:cubicBezTo>
                    <a:pt x="226" y="401"/>
                    <a:pt x="151" y="501"/>
                    <a:pt x="101" y="602"/>
                  </a:cubicBezTo>
                  <a:cubicBezTo>
                    <a:pt x="51" y="702"/>
                    <a:pt x="26" y="802"/>
                    <a:pt x="1" y="877"/>
                  </a:cubicBezTo>
                  <a:cubicBezTo>
                    <a:pt x="1" y="927"/>
                    <a:pt x="26" y="927"/>
                    <a:pt x="51" y="953"/>
                  </a:cubicBezTo>
                  <a:cubicBezTo>
                    <a:pt x="51" y="978"/>
                    <a:pt x="76" y="978"/>
                    <a:pt x="101" y="978"/>
                  </a:cubicBezTo>
                  <a:lnTo>
                    <a:pt x="602" y="978"/>
                  </a:lnTo>
                  <a:cubicBezTo>
                    <a:pt x="652" y="978"/>
                    <a:pt x="677" y="953"/>
                    <a:pt x="702" y="927"/>
                  </a:cubicBezTo>
                  <a:cubicBezTo>
                    <a:pt x="702" y="877"/>
                    <a:pt x="727" y="852"/>
                    <a:pt x="752" y="802"/>
                  </a:cubicBezTo>
                  <a:cubicBezTo>
                    <a:pt x="777" y="752"/>
                    <a:pt x="828" y="727"/>
                    <a:pt x="878" y="677"/>
                  </a:cubicBezTo>
                  <a:cubicBezTo>
                    <a:pt x="928" y="652"/>
                    <a:pt x="1003" y="627"/>
                    <a:pt x="1128" y="627"/>
                  </a:cubicBezTo>
                  <a:cubicBezTo>
                    <a:pt x="1254" y="627"/>
                    <a:pt x="1354" y="652"/>
                    <a:pt x="1404" y="702"/>
                  </a:cubicBezTo>
                  <a:cubicBezTo>
                    <a:pt x="1454" y="752"/>
                    <a:pt x="1504" y="802"/>
                    <a:pt x="1504" y="877"/>
                  </a:cubicBezTo>
                  <a:cubicBezTo>
                    <a:pt x="1504" y="927"/>
                    <a:pt x="1479" y="978"/>
                    <a:pt x="1429" y="1028"/>
                  </a:cubicBezTo>
                  <a:cubicBezTo>
                    <a:pt x="1404" y="1078"/>
                    <a:pt x="1354" y="1128"/>
                    <a:pt x="1304" y="1153"/>
                  </a:cubicBezTo>
                  <a:cubicBezTo>
                    <a:pt x="1254" y="1203"/>
                    <a:pt x="1204" y="1253"/>
                    <a:pt x="1128" y="1303"/>
                  </a:cubicBezTo>
                  <a:cubicBezTo>
                    <a:pt x="1078" y="1354"/>
                    <a:pt x="1003" y="1404"/>
                    <a:pt x="953" y="1454"/>
                  </a:cubicBezTo>
                  <a:cubicBezTo>
                    <a:pt x="903" y="1529"/>
                    <a:pt x="853" y="1579"/>
                    <a:pt x="828" y="1654"/>
                  </a:cubicBezTo>
                  <a:cubicBezTo>
                    <a:pt x="777" y="1730"/>
                    <a:pt x="777" y="1805"/>
                    <a:pt x="777" y="1880"/>
                  </a:cubicBezTo>
                  <a:cubicBezTo>
                    <a:pt x="777" y="1930"/>
                    <a:pt x="777" y="1955"/>
                    <a:pt x="803" y="1980"/>
                  </a:cubicBezTo>
                  <a:cubicBezTo>
                    <a:pt x="828" y="1980"/>
                    <a:pt x="853" y="2005"/>
                    <a:pt x="878" y="2005"/>
                  </a:cubicBezTo>
                  <a:lnTo>
                    <a:pt x="1354" y="2005"/>
                  </a:lnTo>
                  <a:cubicBezTo>
                    <a:pt x="1404" y="2005"/>
                    <a:pt x="1429" y="1980"/>
                    <a:pt x="1429" y="1980"/>
                  </a:cubicBezTo>
                  <a:cubicBezTo>
                    <a:pt x="1454" y="1955"/>
                    <a:pt x="1454" y="1930"/>
                    <a:pt x="1479" y="1880"/>
                  </a:cubicBezTo>
                  <a:cubicBezTo>
                    <a:pt x="1479" y="1830"/>
                    <a:pt x="1529" y="1780"/>
                    <a:pt x="1554" y="1730"/>
                  </a:cubicBezTo>
                  <a:cubicBezTo>
                    <a:pt x="1605" y="1679"/>
                    <a:pt x="1655" y="1629"/>
                    <a:pt x="1705" y="1579"/>
                  </a:cubicBezTo>
                  <a:cubicBezTo>
                    <a:pt x="1780" y="1529"/>
                    <a:pt x="1830" y="1504"/>
                    <a:pt x="1880" y="1454"/>
                  </a:cubicBezTo>
                  <a:cubicBezTo>
                    <a:pt x="1955" y="1404"/>
                    <a:pt x="2006" y="1354"/>
                    <a:pt x="2056" y="1278"/>
                  </a:cubicBezTo>
                  <a:cubicBezTo>
                    <a:pt x="2106" y="1228"/>
                    <a:pt x="2131" y="1153"/>
                    <a:pt x="2181" y="1103"/>
                  </a:cubicBezTo>
                  <a:cubicBezTo>
                    <a:pt x="2206" y="1028"/>
                    <a:pt x="2231" y="927"/>
                    <a:pt x="2231" y="827"/>
                  </a:cubicBezTo>
                  <a:cubicBezTo>
                    <a:pt x="2231" y="727"/>
                    <a:pt x="2181" y="602"/>
                    <a:pt x="2131" y="501"/>
                  </a:cubicBezTo>
                  <a:cubicBezTo>
                    <a:pt x="2081" y="401"/>
                    <a:pt x="2006" y="326"/>
                    <a:pt x="1905" y="251"/>
                  </a:cubicBezTo>
                  <a:cubicBezTo>
                    <a:pt x="1805" y="176"/>
                    <a:pt x="1680" y="100"/>
                    <a:pt x="1554" y="75"/>
                  </a:cubicBezTo>
                  <a:cubicBezTo>
                    <a:pt x="1429" y="25"/>
                    <a:pt x="1279" y="0"/>
                    <a:pt x="1128" y="0"/>
                  </a:cubicBezTo>
                  <a:close/>
                  <a:moveTo>
                    <a:pt x="878" y="2231"/>
                  </a:moveTo>
                  <a:cubicBezTo>
                    <a:pt x="828" y="2231"/>
                    <a:pt x="803" y="2256"/>
                    <a:pt x="777" y="2281"/>
                  </a:cubicBezTo>
                  <a:cubicBezTo>
                    <a:pt x="777" y="2306"/>
                    <a:pt x="752" y="2331"/>
                    <a:pt x="752" y="2356"/>
                  </a:cubicBezTo>
                  <a:lnTo>
                    <a:pt x="752" y="2757"/>
                  </a:lnTo>
                  <a:cubicBezTo>
                    <a:pt x="752" y="2782"/>
                    <a:pt x="777" y="2807"/>
                    <a:pt x="777" y="2832"/>
                  </a:cubicBezTo>
                  <a:cubicBezTo>
                    <a:pt x="803" y="2857"/>
                    <a:pt x="828" y="2857"/>
                    <a:pt x="878" y="2857"/>
                  </a:cubicBezTo>
                  <a:lnTo>
                    <a:pt x="1379" y="2857"/>
                  </a:lnTo>
                  <a:cubicBezTo>
                    <a:pt x="1404" y="2857"/>
                    <a:pt x="1429" y="2857"/>
                    <a:pt x="1454" y="2832"/>
                  </a:cubicBezTo>
                  <a:cubicBezTo>
                    <a:pt x="1479" y="2807"/>
                    <a:pt x="1479" y="2782"/>
                    <a:pt x="1479" y="2757"/>
                  </a:cubicBezTo>
                  <a:lnTo>
                    <a:pt x="1479" y="2356"/>
                  </a:lnTo>
                  <a:cubicBezTo>
                    <a:pt x="1479" y="2331"/>
                    <a:pt x="1479" y="2306"/>
                    <a:pt x="1454" y="2281"/>
                  </a:cubicBezTo>
                  <a:cubicBezTo>
                    <a:pt x="1429" y="2256"/>
                    <a:pt x="1404" y="2231"/>
                    <a:pt x="1379" y="223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6575128" y="1982040"/>
              <a:ext cx="383170" cy="384742"/>
            </a:xfrm>
            <a:custGeom>
              <a:rect b="b" l="l" r="r" t="t"/>
              <a:pathLst>
                <a:path extrusionOk="0" h="6116" w="6091">
                  <a:moveTo>
                    <a:pt x="3033" y="151"/>
                  </a:moveTo>
                  <a:cubicBezTo>
                    <a:pt x="4662" y="151"/>
                    <a:pt x="5966" y="1454"/>
                    <a:pt x="5966" y="3058"/>
                  </a:cubicBezTo>
                  <a:cubicBezTo>
                    <a:pt x="5966" y="4687"/>
                    <a:pt x="4662" y="5990"/>
                    <a:pt x="3033" y="5990"/>
                  </a:cubicBezTo>
                  <a:cubicBezTo>
                    <a:pt x="1429" y="5990"/>
                    <a:pt x="126" y="4687"/>
                    <a:pt x="126" y="3058"/>
                  </a:cubicBezTo>
                  <a:cubicBezTo>
                    <a:pt x="126" y="1454"/>
                    <a:pt x="1429" y="151"/>
                    <a:pt x="3033" y="151"/>
                  </a:cubicBezTo>
                  <a:close/>
                  <a:moveTo>
                    <a:pt x="3033" y="0"/>
                  </a:moveTo>
                  <a:cubicBezTo>
                    <a:pt x="1354" y="0"/>
                    <a:pt x="1" y="1379"/>
                    <a:pt x="1" y="3058"/>
                  </a:cubicBezTo>
                  <a:cubicBezTo>
                    <a:pt x="1" y="4762"/>
                    <a:pt x="1354" y="6116"/>
                    <a:pt x="3033" y="6116"/>
                  </a:cubicBezTo>
                  <a:cubicBezTo>
                    <a:pt x="4738" y="6116"/>
                    <a:pt x="6091" y="4762"/>
                    <a:pt x="6091" y="3058"/>
                  </a:cubicBezTo>
                  <a:cubicBezTo>
                    <a:pt x="6091" y="1379"/>
                    <a:pt x="4738" y="0"/>
                    <a:pt x="3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a:off x="6642941" y="2055766"/>
              <a:ext cx="247604" cy="238923"/>
            </a:xfrm>
            <a:custGeom>
              <a:rect b="b" l="l" r="r" t="t"/>
              <a:pathLst>
                <a:path extrusionOk="0" h="3798" w="3936">
                  <a:moveTo>
                    <a:pt x="3158" y="0"/>
                  </a:moveTo>
                  <a:cubicBezTo>
                    <a:pt x="2977" y="0"/>
                    <a:pt x="2795" y="69"/>
                    <a:pt x="2657" y="207"/>
                  </a:cubicBezTo>
                  <a:lnTo>
                    <a:pt x="276" y="2588"/>
                  </a:lnTo>
                  <a:cubicBezTo>
                    <a:pt x="0" y="2864"/>
                    <a:pt x="0" y="3315"/>
                    <a:pt x="276" y="3590"/>
                  </a:cubicBezTo>
                  <a:cubicBezTo>
                    <a:pt x="414" y="3728"/>
                    <a:pt x="596" y="3797"/>
                    <a:pt x="777" y="3797"/>
                  </a:cubicBezTo>
                  <a:cubicBezTo>
                    <a:pt x="959" y="3797"/>
                    <a:pt x="1141" y="3728"/>
                    <a:pt x="1279" y="3590"/>
                  </a:cubicBezTo>
                  <a:lnTo>
                    <a:pt x="3660" y="1209"/>
                  </a:lnTo>
                  <a:cubicBezTo>
                    <a:pt x="3935" y="934"/>
                    <a:pt x="3935" y="483"/>
                    <a:pt x="3660" y="207"/>
                  </a:cubicBezTo>
                  <a:cubicBezTo>
                    <a:pt x="3522" y="69"/>
                    <a:pt x="3340" y="0"/>
                    <a:pt x="3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6717045" y="2128675"/>
              <a:ext cx="99394" cy="91908"/>
            </a:xfrm>
            <a:custGeom>
              <a:rect b="b" l="l" r="r" t="t"/>
              <a:pathLst>
                <a:path extrusionOk="0" h="1461" w="1580">
                  <a:moveTo>
                    <a:pt x="1028" y="0"/>
                  </a:moveTo>
                  <a:cubicBezTo>
                    <a:pt x="903" y="0"/>
                    <a:pt x="777" y="50"/>
                    <a:pt x="677" y="151"/>
                  </a:cubicBezTo>
                  <a:lnTo>
                    <a:pt x="201" y="627"/>
                  </a:lnTo>
                  <a:cubicBezTo>
                    <a:pt x="0" y="827"/>
                    <a:pt x="0" y="1128"/>
                    <a:pt x="201" y="1329"/>
                  </a:cubicBezTo>
                  <a:cubicBezTo>
                    <a:pt x="301" y="1416"/>
                    <a:pt x="426" y="1460"/>
                    <a:pt x="552" y="1460"/>
                  </a:cubicBezTo>
                  <a:cubicBezTo>
                    <a:pt x="677" y="1460"/>
                    <a:pt x="802" y="1416"/>
                    <a:pt x="903" y="1329"/>
                  </a:cubicBezTo>
                  <a:lnTo>
                    <a:pt x="1379" y="852"/>
                  </a:lnTo>
                  <a:cubicBezTo>
                    <a:pt x="1579" y="652"/>
                    <a:pt x="1579" y="351"/>
                    <a:pt x="1379" y="151"/>
                  </a:cubicBezTo>
                  <a:cubicBezTo>
                    <a:pt x="1279" y="50"/>
                    <a:pt x="1153" y="0"/>
                    <a:pt x="10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a:off x="6661876" y="2244171"/>
              <a:ext cx="9499" cy="8744"/>
            </a:xfrm>
            <a:custGeom>
              <a:rect b="b" l="l" r="r" t="t"/>
              <a:pathLst>
                <a:path extrusionOk="0" h="139" w="151">
                  <a:moveTo>
                    <a:pt x="75" y="0"/>
                  </a:moveTo>
                  <a:cubicBezTo>
                    <a:pt x="57" y="0"/>
                    <a:pt x="38" y="6"/>
                    <a:pt x="25" y="19"/>
                  </a:cubicBezTo>
                  <a:cubicBezTo>
                    <a:pt x="0" y="44"/>
                    <a:pt x="0" y="94"/>
                    <a:pt x="25" y="119"/>
                  </a:cubicBezTo>
                  <a:cubicBezTo>
                    <a:pt x="38" y="132"/>
                    <a:pt x="57" y="138"/>
                    <a:pt x="75" y="138"/>
                  </a:cubicBezTo>
                  <a:cubicBezTo>
                    <a:pt x="94" y="138"/>
                    <a:pt x="113" y="132"/>
                    <a:pt x="125" y="119"/>
                  </a:cubicBezTo>
                  <a:cubicBezTo>
                    <a:pt x="151" y="94"/>
                    <a:pt x="151" y="44"/>
                    <a:pt x="125" y="19"/>
                  </a:cubicBezTo>
                  <a:cubicBezTo>
                    <a:pt x="113" y="6"/>
                    <a:pt x="94" y="0"/>
                    <a:pt x="75"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a:off x="6680748" y="2226809"/>
              <a:ext cx="9562" cy="8744"/>
            </a:xfrm>
            <a:custGeom>
              <a:rect b="b" l="l" r="r" t="t"/>
              <a:pathLst>
                <a:path extrusionOk="0" h="139" w="152">
                  <a:moveTo>
                    <a:pt x="76" y="0"/>
                  </a:moveTo>
                  <a:cubicBezTo>
                    <a:pt x="57" y="0"/>
                    <a:pt x="38" y="7"/>
                    <a:pt x="26" y="19"/>
                  </a:cubicBezTo>
                  <a:cubicBezTo>
                    <a:pt x="1" y="44"/>
                    <a:pt x="1" y="69"/>
                    <a:pt x="26" y="120"/>
                  </a:cubicBezTo>
                  <a:cubicBezTo>
                    <a:pt x="38" y="132"/>
                    <a:pt x="57" y="138"/>
                    <a:pt x="76" y="138"/>
                  </a:cubicBezTo>
                  <a:cubicBezTo>
                    <a:pt x="95" y="138"/>
                    <a:pt x="114" y="132"/>
                    <a:pt x="126" y="120"/>
                  </a:cubicBezTo>
                  <a:cubicBezTo>
                    <a:pt x="151" y="69"/>
                    <a:pt x="151" y="44"/>
                    <a:pt x="126" y="19"/>
                  </a:cubicBezTo>
                  <a:cubicBezTo>
                    <a:pt x="114" y="7"/>
                    <a:pt x="95" y="0"/>
                    <a:pt x="76"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6698110" y="2207874"/>
              <a:ext cx="9499" cy="8744"/>
            </a:xfrm>
            <a:custGeom>
              <a:rect b="b" l="l" r="r" t="t"/>
              <a:pathLst>
                <a:path extrusionOk="0" h="139" w="151">
                  <a:moveTo>
                    <a:pt x="76" y="1"/>
                  </a:moveTo>
                  <a:cubicBezTo>
                    <a:pt x="57" y="1"/>
                    <a:pt x="38" y="7"/>
                    <a:pt x="26" y="20"/>
                  </a:cubicBezTo>
                  <a:cubicBezTo>
                    <a:pt x="1" y="45"/>
                    <a:pt x="1" y="95"/>
                    <a:pt x="26" y="120"/>
                  </a:cubicBezTo>
                  <a:cubicBezTo>
                    <a:pt x="38" y="132"/>
                    <a:pt x="57" y="139"/>
                    <a:pt x="76" y="139"/>
                  </a:cubicBezTo>
                  <a:cubicBezTo>
                    <a:pt x="95" y="139"/>
                    <a:pt x="113" y="132"/>
                    <a:pt x="126" y="120"/>
                  </a:cubicBezTo>
                  <a:cubicBezTo>
                    <a:pt x="151" y="95"/>
                    <a:pt x="151" y="45"/>
                    <a:pt x="126" y="20"/>
                  </a:cubicBezTo>
                  <a:cubicBezTo>
                    <a:pt x="113" y="7"/>
                    <a:pt x="95" y="1"/>
                    <a:pt x="76"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6674457" y="2256752"/>
              <a:ext cx="9562" cy="8744"/>
            </a:xfrm>
            <a:custGeom>
              <a:rect b="b" l="l" r="r" t="t"/>
              <a:pathLst>
                <a:path extrusionOk="0" h="139" w="152">
                  <a:moveTo>
                    <a:pt x="85" y="1"/>
                  </a:moveTo>
                  <a:cubicBezTo>
                    <a:pt x="70" y="1"/>
                    <a:pt x="51" y="7"/>
                    <a:pt x="26" y="19"/>
                  </a:cubicBezTo>
                  <a:cubicBezTo>
                    <a:pt x="1" y="70"/>
                    <a:pt x="1" y="95"/>
                    <a:pt x="26" y="120"/>
                  </a:cubicBezTo>
                  <a:cubicBezTo>
                    <a:pt x="51" y="132"/>
                    <a:pt x="70" y="139"/>
                    <a:pt x="85" y="139"/>
                  </a:cubicBezTo>
                  <a:cubicBezTo>
                    <a:pt x="101" y="139"/>
                    <a:pt x="113" y="132"/>
                    <a:pt x="126" y="120"/>
                  </a:cubicBezTo>
                  <a:cubicBezTo>
                    <a:pt x="151" y="95"/>
                    <a:pt x="151" y="70"/>
                    <a:pt x="126" y="19"/>
                  </a:cubicBezTo>
                  <a:cubicBezTo>
                    <a:pt x="113" y="7"/>
                    <a:pt x="101" y="1"/>
                    <a:pt x="85"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9"/>
            <p:cNvSpPr/>
            <p:nvPr/>
          </p:nvSpPr>
          <p:spPr>
            <a:xfrm>
              <a:off x="6693392" y="2239390"/>
              <a:ext cx="9499" cy="8744"/>
            </a:xfrm>
            <a:custGeom>
              <a:rect b="b" l="l" r="r" t="t"/>
              <a:pathLst>
                <a:path extrusionOk="0" h="139" w="151">
                  <a:moveTo>
                    <a:pt x="76" y="1"/>
                  </a:moveTo>
                  <a:cubicBezTo>
                    <a:pt x="57" y="1"/>
                    <a:pt x="38" y="7"/>
                    <a:pt x="25" y="20"/>
                  </a:cubicBezTo>
                  <a:cubicBezTo>
                    <a:pt x="0" y="45"/>
                    <a:pt x="0" y="95"/>
                    <a:pt x="25" y="120"/>
                  </a:cubicBezTo>
                  <a:cubicBezTo>
                    <a:pt x="38" y="133"/>
                    <a:pt x="57" y="139"/>
                    <a:pt x="76" y="139"/>
                  </a:cubicBezTo>
                  <a:cubicBezTo>
                    <a:pt x="94" y="139"/>
                    <a:pt x="113" y="133"/>
                    <a:pt x="126" y="120"/>
                  </a:cubicBezTo>
                  <a:cubicBezTo>
                    <a:pt x="151" y="95"/>
                    <a:pt x="151" y="45"/>
                    <a:pt x="126" y="20"/>
                  </a:cubicBezTo>
                  <a:cubicBezTo>
                    <a:pt x="113" y="7"/>
                    <a:pt x="94" y="1"/>
                    <a:pt x="76"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9"/>
            <p:cNvSpPr/>
            <p:nvPr/>
          </p:nvSpPr>
          <p:spPr>
            <a:xfrm>
              <a:off x="6710754" y="2220518"/>
              <a:ext cx="11072" cy="8744"/>
            </a:xfrm>
            <a:custGeom>
              <a:rect b="b" l="l" r="r" t="t"/>
              <a:pathLst>
                <a:path extrusionOk="0" h="139" w="176">
                  <a:moveTo>
                    <a:pt x="91" y="0"/>
                  </a:moveTo>
                  <a:cubicBezTo>
                    <a:pt x="75" y="0"/>
                    <a:pt x="63" y="6"/>
                    <a:pt x="50" y="19"/>
                  </a:cubicBezTo>
                  <a:cubicBezTo>
                    <a:pt x="0" y="44"/>
                    <a:pt x="0" y="94"/>
                    <a:pt x="50" y="119"/>
                  </a:cubicBezTo>
                  <a:cubicBezTo>
                    <a:pt x="63" y="132"/>
                    <a:pt x="75" y="138"/>
                    <a:pt x="91" y="138"/>
                  </a:cubicBezTo>
                  <a:cubicBezTo>
                    <a:pt x="107" y="138"/>
                    <a:pt x="125" y="132"/>
                    <a:pt x="150" y="119"/>
                  </a:cubicBezTo>
                  <a:cubicBezTo>
                    <a:pt x="176" y="94"/>
                    <a:pt x="176" y="44"/>
                    <a:pt x="150" y="19"/>
                  </a:cubicBezTo>
                  <a:cubicBezTo>
                    <a:pt x="125" y="6"/>
                    <a:pt x="107" y="0"/>
                    <a:pt x="91"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6688674" y="2270969"/>
              <a:ext cx="9499" cy="8744"/>
            </a:xfrm>
            <a:custGeom>
              <a:rect b="b" l="l" r="r" t="t"/>
              <a:pathLst>
                <a:path extrusionOk="0" h="139" w="151">
                  <a:moveTo>
                    <a:pt x="75" y="0"/>
                  </a:moveTo>
                  <a:cubicBezTo>
                    <a:pt x="57" y="0"/>
                    <a:pt x="38" y="7"/>
                    <a:pt x="25" y="19"/>
                  </a:cubicBezTo>
                  <a:cubicBezTo>
                    <a:pt x="0" y="44"/>
                    <a:pt x="0" y="94"/>
                    <a:pt x="25" y="119"/>
                  </a:cubicBezTo>
                  <a:cubicBezTo>
                    <a:pt x="38" y="132"/>
                    <a:pt x="57" y="138"/>
                    <a:pt x="75" y="138"/>
                  </a:cubicBezTo>
                  <a:cubicBezTo>
                    <a:pt x="94" y="138"/>
                    <a:pt x="113" y="132"/>
                    <a:pt x="126" y="119"/>
                  </a:cubicBezTo>
                  <a:cubicBezTo>
                    <a:pt x="151" y="94"/>
                    <a:pt x="151" y="44"/>
                    <a:pt x="126" y="19"/>
                  </a:cubicBezTo>
                  <a:cubicBezTo>
                    <a:pt x="113" y="7"/>
                    <a:pt x="94" y="0"/>
                    <a:pt x="75"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a:off x="6705973" y="2252034"/>
              <a:ext cx="9562" cy="8744"/>
            </a:xfrm>
            <a:custGeom>
              <a:rect b="b" l="l" r="r" t="t"/>
              <a:pathLst>
                <a:path extrusionOk="0" h="139" w="152">
                  <a:moveTo>
                    <a:pt x="76" y="0"/>
                  </a:moveTo>
                  <a:cubicBezTo>
                    <a:pt x="57" y="0"/>
                    <a:pt x="38" y="7"/>
                    <a:pt x="26" y="19"/>
                  </a:cubicBezTo>
                  <a:cubicBezTo>
                    <a:pt x="1" y="44"/>
                    <a:pt x="1" y="94"/>
                    <a:pt x="26" y="120"/>
                  </a:cubicBezTo>
                  <a:cubicBezTo>
                    <a:pt x="38" y="132"/>
                    <a:pt x="57" y="138"/>
                    <a:pt x="76" y="138"/>
                  </a:cubicBezTo>
                  <a:cubicBezTo>
                    <a:pt x="95" y="138"/>
                    <a:pt x="114" y="132"/>
                    <a:pt x="126" y="120"/>
                  </a:cubicBezTo>
                  <a:cubicBezTo>
                    <a:pt x="151" y="94"/>
                    <a:pt x="151" y="44"/>
                    <a:pt x="126" y="19"/>
                  </a:cubicBezTo>
                  <a:cubicBezTo>
                    <a:pt x="114" y="7"/>
                    <a:pt x="95" y="0"/>
                    <a:pt x="76"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p:nvPr/>
          </p:nvSpPr>
          <p:spPr>
            <a:xfrm>
              <a:off x="6724908" y="2233540"/>
              <a:ext cx="9562" cy="9876"/>
            </a:xfrm>
            <a:custGeom>
              <a:rect b="b" l="l" r="r" t="t"/>
              <a:pathLst>
                <a:path extrusionOk="0" h="157" w="152">
                  <a:moveTo>
                    <a:pt x="76" y="0"/>
                  </a:moveTo>
                  <a:cubicBezTo>
                    <a:pt x="57" y="0"/>
                    <a:pt x="38" y="13"/>
                    <a:pt x="26" y="38"/>
                  </a:cubicBezTo>
                  <a:cubicBezTo>
                    <a:pt x="1" y="63"/>
                    <a:pt x="1" y="88"/>
                    <a:pt x="26" y="138"/>
                  </a:cubicBezTo>
                  <a:cubicBezTo>
                    <a:pt x="38" y="150"/>
                    <a:pt x="57" y="157"/>
                    <a:pt x="76" y="157"/>
                  </a:cubicBezTo>
                  <a:cubicBezTo>
                    <a:pt x="95" y="157"/>
                    <a:pt x="113" y="150"/>
                    <a:pt x="126" y="138"/>
                  </a:cubicBezTo>
                  <a:cubicBezTo>
                    <a:pt x="151" y="88"/>
                    <a:pt x="151" y="63"/>
                    <a:pt x="126" y="38"/>
                  </a:cubicBezTo>
                  <a:cubicBezTo>
                    <a:pt x="113" y="13"/>
                    <a:pt x="95" y="0"/>
                    <a:pt x="76"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9"/>
            <p:cNvSpPr/>
            <p:nvPr/>
          </p:nvSpPr>
          <p:spPr>
            <a:xfrm>
              <a:off x="6799012" y="2106972"/>
              <a:ext cx="9499" cy="8744"/>
            </a:xfrm>
            <a:custGeom>
              <a:rect b="b" l="l" r="r" t="t"/>
              <a:pathLst>
                <a:path extrusionOk="0" h="139" w="151">
                  <a:moveTo>
                    <a:pt x="76" y="1"/>
                  </a:moveTo>
                  <a:cubicBezTo>
                    <a:pt x="57" y="1"/>
                    <a:pt x="38" y="7"/>
                    <a:pt x="26" y="20"/>
                  </a:cubicBezTo>
                  <a:cubicBezTo>
                    <a:pt x="1" y="45"/>
                    <a:pt x="1" y="95"/>
                    <a:pt x="26" y="120"/>
                  </a:cubicBezTo>
                  <a:cubicBezTo>
                    <a:pt x="38" y="132"/>
                    <a:pt x="57" y="139"/>
                    <a:pt x="76" y="139"/>
                  </a:cubicBezTo>
                  <a:cubicBezTo>
                    <a:pt x="95" y="139"/>
                    <a:pt x="113" y="132"/>
                    <a:pt x="126" y="120"/>
                  </a:cubicBezTo>
                  <a:cubicBezTo>
                    <a:pt x="151" y="95"/>
                    <a:pt x="151" y="45"/>
                    <a:pt x="126" y="20"/>
                  </a:cubicBezTo>
                  <a:cubicBezTo>
                    <a:pt x="113" y="7"/>
                    <a:pt x="95"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9"/>
            <p:cNvSpPr/>
            <p:nvPr/>
          </p:nvSpPr>
          <p:spPr>
            <a:xfrm>
              <a:off x="6817947" y="2089673"/>
              <a:ext cx="9499" cy="8681"/>
            </a:xfrm>
            <a:custGeom>
              <a:rect b="b" l="l" r="r" t="t"/>
              <a:pathLst>
                <a:path extrusionOk="0" h="138" w="151">
                  <a:moveTo>
                    <a:pt x="76" y="0"/>
                  </a:moveTo>
                  <a:cubicBezTo>
                    <a:pt x="57" y="0"/>
                    <a:pt x="38" y="6"/>
                    <a:pt x="25" y="19"/>
                  </a:cubicBezTo>
                  <a:cubicBezTo>
                    <a:pt x="0" y="44"/>
                    <a:pt x="0" y="69"/>
                    <a:pt x="25" y="119"/>
                  </a:cubicBezTo>
                  <a:cubicBezTo>
                    <a:pt x="38" y="132"/>
                    <a:pt x="57" y="138"/>
                    <a:pt x="76" y="138"/>
                  </a:cubicBezTo>
                  <a:cubicBezTo>
                    <a:pt x="94" y="138"/>
                    <a:pt x="113" y="132"/>
                    <a:pt x="126" y="119"/>
                  </a:cubicBezTo>
                  <a:cubicBezTo>
                    <a:pt x="151" y="69"/>
                    <a:pt x="151" y="44"/>
                    <a:pt x="126" y="19"/>
                  </a:cubicBezTo>
                  <a:cubicBezTo>
                    <a:pt x="113" y="6"/>
                    <a:pt x="94" y="0"/>
                    <a:pt x="76"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6835309" y="2070738"/>
              <a:ext cx="9499" cy="8744"/>
            </a:xfrm>
            <a:custGeom>
              <a:rect b="b" l="l" r="r" t="t"/>
              <a:pathLst>
                <a:path extrusionOk="0" h="139" w="151">
                  <a:moveTo>
                    <a:pt x="75" y="0"/>
                  </a:moveTo>
                  <a:cubicBezTo>
                    <a:pt x="56" y="0"/>
                    <a:pt x="38" y="7"/>
                    <a:pt x="25" y="19"/>
                  </a:cubicBezTo>
                  <a:cubicBezTo>
                    <a:pt x="0" y="44"/>
                    <a:pt x="0" y="94"/>
                    <a:pt x="25" y="119"/>
                  </a:cubicBezTo>
                  <a:cubicBezTo>
                    <a:pt x="38" y="132"/>
                    <a:pt x="56" y="138"/>
                    <a:pt x="75" y="138"/>
                  </a:cubicBezTo>
                  <a:cubicBezTo>
                    <a:pt x="94" y="138"/>
                    <a:pt x="113" y="132"/>
                    <a:pt x="125" y="119"/>
                  </a:cubicBezTo>
                  <a:cubicBezTo>
                    <a:pt x="150" y="94"/>
                    <a:pt x="150" y="44"/>
                    <a:pt x="125" y="19"/>
                  </a:cubicBezTo>
                  <a:cubicBezTo>
                    <a:pt x="113" y="7"/>
                    <a:pt x="94" y="0"/>
                    <a:pt x="75"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a:off x="6811656" y="2119616"/>
              <a:ext cx="11072" cy="8744"/>
            </a:xfrm>
            <a:custGeom>
              <a:rect b="b" l="l" r="r" t="t"/>
              <a:pathLst>
                <a:path extrusionOk="0" h="139" w="176">
                  <a:moveTo>
                    <a:pt x="85" y="0"/>
                  </a:moveTo>
                  <a:cubicBezTo>
                    <a:pt x="69" y="0"/>
                    <a:pt x="50" y="6"/>
                    <a:pt x="25" y="19"/>
                  </a:cubicBezTo>
                  <a:cubicBezTo>
                    <a:pt x="0" y="44"/>
                    <a:pt x="0" y="94"/>
                    <a:pt x="25" y="119"/>
                  </a:cubicBezTo>
                  <a:cubicBezTo>
                    <a:pt x="50" y="132"/>
                    <a:pt x="69" y="138"/>
                    <a:pt x="85" y="138"/>
                  </a:cubicBezTo>
                  <a:cubicBezTo>
                    <a:pt x="100" y="138"/>
                    <a:pt x="113" y="132"/>
                    <a:pt x="125" y="119"/>
                  </a:cubicBezTo>
                  <a:cubicBezTo>
                    <a:pt x="176" y="94"/>
                    <a:pt x="176" y="44"/>
                    <a:pt x="125" y="19"/>
                  </a:cubicBezTo>
                  <a:cubicBezTo>
                    <a:pt x="113" y="6"/>
                    <a:pt x="100" y="0"/>
                    <a:pt x="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a:off x="6830528" y="2102254"/>
              <a:ext cx="9562" cy="8744"/>
            </a:xfrm>
            <a:custGeom>
              <a:rect b="b" l="l" r="r" t="t"/>
              <a:pathLst>
                <a:path extrusionOk="0" h="139" w="152">
                  <a:moveTo>
                    <a:pt x="76" y="1"/>
                  </a:moveTo>
                  <a:cubicBezTo>
                    <a:pt x="57" y="1"/>
                    <a:pt x="38" y="7"/>
                    <a:pt x="26" y="19"/>
                  </a:cubicBezTo>
                  <a:cubicBezTo>
                    <a:pt x="1" y="44"/>
                    <a:pt x="1" y="95"/>
                    <a:pt x="26" y="120"/>
                  </a:cubicBezTo>
                  <a:cubicBezTo>
                    <a:pt x="38" y="132"/>
                    <a:pt x="57" y="138"/>
                    <a:pt x="76" y="138"/>
                  </a:cubicBezTo>
                  <a:cubicBezTo>
                    <a:pt x="95" y="138"/>
                    <a:pt x="114" y="132"/>
                    <a:pt x="126" y="120"/>
                  </a:cubicBezTo>
                  <a:cubicBezTo>
                    <a:pt x="151" y="95"/>
                    <a:pt x="151" y="44"/>
                    <a:pt x="126" y="19"/>
                  </a:cubicBezTo>
                  <a:cubicBezTo>
                    <a:pt x="114" y="7"/>
                    <a:pt x="95" y="1"/>
                    <a:pt x="76"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6849463" y="2083319"/>
              <a:ext cx="9499" cy="8744"/>
            </a:xfrm>
            <a:custGeom>
              <a:rect b="b" l="l" r="r" t="t"/>
              <a:pathLst>
                <a:path extrusionOk="0" h="139" w="151">
                  <a:moveTo>
                    <a:pt x="66" y="1"/>
                  </a:moveTo>
                  <a:cubicBezTo>
                    <a:pt x="51" y="1"/>
                    <a:pt x="38" y="7"/>
                    <a:pt x="26" y="20"/>
                  </a:cubicBezTo>
                  <a:cubicBezTo>
                    <a:pt x="1" y="45"/>
                    <a:pt x="1" y="95"/>
                    <a:pt x="26" y="120"/>
                  </a:cubicBezTo>
                  <a:cubicBezTo>
                    <a:pt x="38" y="132"/>
                    <a:pt x="51" y="139"/>
                    <a:pt x="66" y="139"/>
                  </a:cubicBezTo>
                  <a:cubicBezTo>
                    <a:pt x="82" y="139"/>
                    <a:pt x="101" y="132"/>
                    <a:pt x="126" y="120"/>
                  </a:cubicBezTo>
                  <a:cubicBezTo>
                    <a:pt x="151" y="95"/>
                    <a:pt x="151" y="45"/>
                    <a:pt x="126" y="20"/>
                  </a:cubicBezTo>
                  <a:cubicBezTo>
                    <a:pt x="101" y="7"/>
                    <a:pt x="82" y="1"/>
                    <a:pt x="66"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6825810" y="2133770"/>
              <a:ext cx="9562" cy="8744"/>
            </a:xfrm>
            <a:custGeom>
              <a:rect b="b" l="l" r="r" t="t"/>
              <a:pathLst>
                <a:path extrusionOk="0" h="139" w="152">
                  <a:moveTo>
                    <a:pt x="76" y="1"/>
                  </a:moveTo>
                  <a:cubicBezTo>
                    <a:pt x="57" y="1"/>
                    <a:pt x="38" y="7"/>
                    <a:pt x="26" y="20"/>
                  </a:cubicBezTo>
                  <a:cubicBezTo>
                    <a:pt x="1" y="45"/>
                    <a:pt x="1" y="70"/>
                    <a:pt x="26" y="120"/>
                  </a:cubicBezTo>
                  <a:cubicBezTo>
                    <a:pt x="38" y="132"/>
                    <a:pt x="57" y="139"/>
                    <a:pt x="76" y="139"/>
                  </a:cubicBezTo>
                  <a:cubicBezTo>
                    <a:pt x="95" y="139"/>
                    <a:pt x="113" y="132"/>
                    <a:pt x="126" y="120"/>
                  </a:cubicBezTo>
                  <a:cubicBezTo>
                    <a:pt x="151" y="70"/>
                    <a:pt x="151" y="45"/>
                    <a:pt x="126" y="20"/>
                  </a:cubicBezTo>
                  <a:cubicBezTo>
                    <a:pt x="113" y="7"/>
                    <a:pt x="95" y="1"/>
                    <a:pt x="76"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6843172" y="2114898"/>
              <a:ext cx="9499" cy="8681"/>
            </a:xfrm>
            <a:custGeom>
              <a:rect b="b" l="l" r="r" t="t"/>
              <a:pathLst>
                <a:path extrusionOk="0" h="138" w="151">
                  <a:moveTo>
                    <a:pt x="76" y="0"/>
                  </a:moveTo>
                  <a:cubicBezTo>
                    <a:pt x="57" y="0"/>
                    <a:pt x="38" y="6"/>
                    <a:pt x="25" y="19"/>
                  </a:cubicBezTo>
                  <a:cubicBezTo>
                    <a:pt x="0" y="44"/>
                    <a:pt x="0" y="94"/>
                    <a:pt x="25" y="119"/>
                  </a:cubicBezTo>
                  <a:cubicBezTo>
                    <a:pt x="38" y="132"/>
                    <a:pt x="57" y="138"/>
                    <a:pt x="76" y="138"/>
                  </a:cubicBezTo>
                  <a:cubicBezTo>
                    <a:pt x="94" y="138"/>
                    <a:pt x="113" y="132"/>
                    <a:pt x="126" y="119"/>
                  </a:cubicBezTo>
                  <a:cubicBezTo>
                    <a:pt x="151" y="94"/>
                    <a:pt x="151" y="44"/>
                    <a:pt x="126" y="19"/>
                  </a:cubicBezTo>
                  <a:cubicBezTo>
                    <a:pt x="113" y="6"/>
                    <a:pt x="94" y="0"/>
                    <a:pt x="76" y="0"/>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6862107" y="2096341"/>
              <a:ext cx="9499" cy="9499"/>
            </a:xfrm>
            <a:custGeom>
              <a:rect b="b" l="l" r="r" t="t"/>
              <a:pathLst>
                <a:path extrusionOk="0" h="151" w="151">
                  <a:moveTo>
                    <a:pt x="75" y="1"/>
                  </a:moveTo>
                  <a:cubicBezTo>
                    <a:pt x="57" y="1"/>
                    <a:pt x="38" y="13"/>
                    <a:pt x="25" y="38"/>
                  </a:cubicBezTo>
                  <a:cubicBezTo>
                    <a:pt x="0" y="63"/>
                    <a:pt x="0" y="88"/>
                    <a:pt x="25" y="113"/>
                  </a:cubicBezTo>
                  <a:cubicBezTo>
                    <a:pt x="38" y="138"/>
                    <a:pt x="57" y="151"/>
                    <a:pt x="75" y="151"/>
                  </a:cubicBezTo>
                  <a:cubicBezTo>
                    <a:pt x="94" y="151"/>
                    <a:pt x="113" y="138"/>
                    <a:pt x="125" y="113"/>
                  </a:cubicBezTo>
                  <a:cubicBezTo>
                    <a:pt x="150" y="88"/>
                    <a:pt x="150" y="63"/>
                    <a:pt x="125" y="38"/>
                  </a:cubicBezTo>
                  <a:cubicBezTo>
                    <a:pt x="113" y="13"/>
                    <a:pt x="94" y="1"/>
                    <a:pt x="75" y="1"/>
                  </a:cubicBezTo>
                  <a:close/>
                </a:path>
              </a:pathLst>
            </a:custGeom>
            <a:solidFill>
              <a:srgbClr val="FF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5146710" y="1083358"/>
              <a:ext cx="1281866" cy="1441148"/>
            </a:xfrm>
            <a:custGeom>
              <a:rect b="b" l="l" r="r" t="t"/>
              <a:pathLst>
                <a:path extrusionOk="0" h="22909" w="20377">
                  <a:moveTo>
                    <a:pt x="14161" y="1"/>
                  </a:moveTo>
                  <a:lnTo>
                    <a:pt x="1" y="14161"/>
                  </a:lnTo>
                  <a:lnTo>
                    <a:pt x="1" y="22908"/>
                  </a:lnTo>
                  <a:lnTo>
                    <a:pt x="20377" y="2507"/>
                  </a:lnTo>
                  <a:lnTo>
                    <a:pt x="20377" y="903"/>
                  </a:lnTo>
                  <a:cubicBezTo>
                    <a:pt x="20377" y="402"/>
                    <a:pt x="19976" y="1"/>
                    <a:pt x="19500" y="1"/>
                  </a:cubicBez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5146710" y="1789672"/>
              <a:ext cx="1281866" cy="1504181"/>
            </a:xfrm>
            <a:custGeom>
              <a:rect b="b" l="l" r="r" t="t"/>
              <a:pathLst>
                <a:path extrusionOk="0" h="23911" w="20377">
                  <a:moveTo>
                    <a:pt x="20377" y="1"/>
                  </a:moveTo>
                  <a:lnTo>
                    <a:pt x="1" y="20377"/>
                  </a:lnTo>
                  <a:lnTo>
                    <a:pt x="1" y="23008"/>
                  </a:lnTo>
                  <a:cubicBezTo>
                    <a:pt x="1" y="23510"/>
                    <a:pt x="402" y="23911"/>
                    <a:pt x="878" y="23911"/>
                  </a:cubicBezTo>
                  <a:lnTo>
                    <a:pt x="8071" y="23911"/>
                  </a:lnTo>
                  <a:lnTo>
                    <a:pt x="20377" y="11605"/>
                  </a:lnTo>
                  <a:lnTo>
                    <a:pt x="20377" y="1"/>
                  </a:lnTo>
                  <a:close/>
                </a:path>
              </a:pathLst>
            </a:custGeom>
            <a:solidFill>
              <a:srgbClr val="FFFFFF">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6125787" y="2467615"/>
              <a:ext cx="733187" cy="569250"/>
            </a:xfrm>
            <a:custGeom>
              <a:rect b="b" l="l" r="r" t="t"/>
              <a:pathLst>
                <a:path extrusionOk="0" h="9049" w="11655">
                  <a:moveTo>
                    <a:pt x="302" y="1"/>
                  </a:moveTo>
                  <a:lnTo>
                    <a:pt x="1129" y="2482"/>
                  </a:lnTo>
                  <a:cubicBezTo>
                    <a:pt x="477" y="2683"/>
                    <a:pt x="1" y="3259"/>
                    <a:pt x="1" y="3986"/>
                  </a:cubicBezTo>
                  <a:lnTo>
                    <a:pt x="1" y="7495"/>
                  </a:lnTo>
                  <a:cubicBezTo>
                    <a:pt x="1" y="8347"/>
                    <a:pt x="677" y="9048"/>
                    <a:pt x="1530" y="9048"/>
                  </a:cubicBezTo>
                  <a:lnTo>
                    <a:pt x="10101" y="9048"/>
                  </a:lnTo>
                  <a:cubicBezTo>
                    <a:pt x="10953" y="9048"/>
                    <a:pt x="11655" y="8347"/>
                    <a:pt x="11655" y="7495"/>
                  </a:cubicBezTo>
                  <a:lnTo>
                    <a:pt x="11655" y="3986"/>
                  </a:lnTo>
                  <a:cubicBezTo>
                    <a:pt x="11655" y="3134"/>
                    <a:pt x="10953" y="2432"/>
                    <a:pt x="10101" y="2432"/>
                  </a:cubicBezTo>
                  <a:lnTo>
                    <a:pt x="3835" y="2432"/>
                  </a:lnTo>
                  <a:lnTo>
                    <a:pt x="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6206181" y="2767175"/>
              <a:ext cx="566105" cy="7989"/>
            </a:xfrm>
            <a:custGeom>
              <a:rect b="b" l="l" r="r" t="t"/>
              <a:pathLst>
                <a:path extrusionOk="0" h="127" w="8999">
                  <a:moveTo>
                    <a:pt x="76" y="1"/>
                  </a:moveTo>
                  <a:cubicBezTo>
                    <a:pt x="51" y="1"/>
                    <a:pt x="1" y="26"/>
                    <a:pt x="1" y="51"/>
                  </a:cubicBezTo>
                  <a:cubicBezTo>
                    <a:pt x="1" y="101"/>
                    <a:pt x="51" y="126"/>
                    <a:pt x="76" y="126"/>
                  </a:cubicBezTo>
                  <a:lnTo>
                    <a:pt x="8923" y="126"/>
                  </a:lnTo>
                  <a:cubicBezTo>
                    <a:pt x="8973" y="126"/>
                    <a:pt x="8999" y="101"/>
                    <a:pt x="8999" y="51"/>
                  </a:cubicBezTo>
                  <a:cubicBezTo>
                    <a:pt x="8999" y="26"/>
                    <a:pt x="8973" y="1"/>
                    <a:pt x="8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9"/>
            <p:cNvSpPr/>
            <p:nvPr/>
          </p:nvSpPr>
          <p:spPr>
            <a:xfrm>
              <a:off x="6264559" y="2831843"/>
              <a:ext cx="450984" cy="7926"/>
            </a:xfrm>
            <a:custGeom>
              <a:rect b="b" l="l" r="r" t="t"/>
              <a:pathLst>
                <a:path extrusionOk="0" h="126" w="7169">
                  <a:moveTo>
                    <a:pt x="50" y="0"/>
                  </a:moveTo>
                  <a:cubicBezTo>
                    <a:pt x="25" y="0"/>
                    <a:pt x="0" y="25"/>
                    <a:pt x="0" y="76"/>
                  </a:cubicBezTo>
                  <a:cubicBezTo>
                    <a:pt x="0" y="101"/>
                    <a:pt x="25" y="126"/>
                    <a:pt x="50" y="126"/>
                  </a:cubicBezTo>
                  <a:lnTo>
                    <a:pt x="7093" y="126"/>
                  </a:lnTo>
                  <a:cubicBezTo>
                    <a:pt x="7143" y="126"/>
                    <a:pt x="7168" y="101"/>
                    <a:pt x="7168" y="76"/>
                  </a:cubicBezTo>
                  <a:cubicBezTo>
                    <a:pt x="7168" y="25"/>
                    <a:pt x="7143" y="0"/>
                    <a:pt x="70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6311864" y="2896448"/>
              <a:ext cx="354798" cy="7989"/>
            </a:xfrm>
            <a:custGeom>
              <a:rect b="b" l="l" r="r" t="t"/>
              <a:pathLst>
                <a:path extrusionOk="0" h="127" w="5640">
                  <a:moveTo>
                    <a:pt x="75" y="1"/>
                  </a:moveTo>
                  <a:cubicBezTo>
                    <a:pt x="50" y="1"/>
                    <a:pt x="0" y="26"/>
                    <a:pt x="0" y="76"/>
                  </a:cubicBezTo>
                  <a:cubicBezTo>
                    <a:pt x="0" y="101"/>
                    <a:pt x="50" y="126"/>
                    <a:pt x="75" y="126"/>
                  </a:cubicBezTo>
                  <a:lnTo>
                    <a:pt x="5564" y="126"/>
                  </a:lnTo>
                  <a:cubicBezTo>
                    <a:pt x="5614" y="126"/>
                    <a:pt x="5639" y="101"/>
                    <a:pt x="5639" y="76"/>
                  </a:cubicBezTo>
                  <a:cubicBezTo>
                    <a:pt x="5639" y="26"/>
                    <a:pt x="5614" y="1"/>
                    <a:pt x="5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9"/>
          <p:cNvGrpSpPr/>
          <p:nvPr/>
        </p:nvGrpSpPr>
        <p:grpSpPr>
          <a:xfrm rot="2930638">
            <a:off x="307571" y="68878"/>
            <a:ext cx="996197" cy="944850"/>
            <a:chOff x="1459789" y="418508"/>
            <a:chExt cx="587727" cy="557434"/>
          </a:xfrm>
        </p:grpSpPr>
        <p:sp>
          <p:nvSpPr>
            <p:cNvPr id="707" name="Google Shape;707;p29"/>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9"/>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29"/>
          <p:cNvGrpSpPr/>
          <p:nvPr/>
        </p:nvGrpSpPr>
        <p:grpSpPr>
          <a:xfrm>
            <a:off x="4122356" y="4224051"/>
            <a:ext cx="765778" cy="757704"/>
            <a:chOff x="868400" y="2577125"/>
            <a:chExt cx="339050" cy="335475"/>
          </a:xfrm>
        </p:grpSpPr>
        <p:sp>
          <p:nvSpPr>
            <p:cNvPr id="712" name="Google Shape;712;p29"/>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38"/>
          <p:cNvSpPr txBox="1"/>
          <p:nvPr>
            <p:ph type="title"/>
          </p:nvPr>
        </p:nvSpPr>
        <p:spPr>
          <a:xfrm>
            <a:off x="1135900" y="739875"/>
            <a:ext cx="7288200" cy="5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Problem: </a:t>
            </a:r>
            <a:r>
              <a:rPr lang="en"/>
              <a:t>Disparity Among Races in Affordability and coverage </a:t>
            </a:r>
            <a:endParaRPr/>
          </a:p>
          <a:p>
            <a:pPr indent="0" lvl="0" marL="0" rtl="0" algn="ctr">
              <a:spcBef>
                <a:spcPts val="0"/>
              </a:spcBef>
              <a:spcAft>
                <a:spcPts val="0"/>
              </a:spcAft>
              <a:buNone/>
            </a:pPr>
            <a:r>
              <a:t/>
            </a:r>
            <a:endParaRPr/>
          </a:p>
        </p:txBody>
      </p:sp>
      <p:pic>
        <p:nvPicPr>
          <p:cNvPr id="1160" name="Google Shape;1160;p38"/>
          <p:cNvPicPr preferRelativeResize="0"/>
          <p:nvPr/>
        </p:nvPicPr>
        <p:blipFill rotWithShape="1">
          <a:blip r:embed="rId3">
            <a:alphaModFix/>
          </a:blip>
          <a:srcRect b="50372" l="0" r="0" t="0"/>
          <a:stretch/>
        </p:blipFill>
        <p:spPr>
          <a:xfrm>
            <a:off x="680200" y="1389401"/>
            <a:ext cx="7603001" cy="1691650"/>
          </a:xfrm>
          <a:prstGeom prst="rect">
            <a:avLst/>
          </a:prstGeom>
          <a:noFill/>
          <a:ln>
            <a:noFill/>
          </a:ln>
        </p:spPr>
      </p:pic>
      <p:grpSp>
        <p:nvGrpSpPr>
          <p:cNvPr id="1161" name="Google Shape;1161;p38"/>
          <p:cNvGrpSpPr/>
          <p:nvPr/>
        </p:nvGrpSpPr>
        <p:grpSpPr>
          <a:xfrm>
            <a:off x="680196" y="3155986"/>
            <a:ext cx="7602932" cy="1691604"/>
            <a:chOff x="382125" y="2539844"/>
            <a:chExt cx="5638902" cy="1295951"/>
          </a:xfrm>
        </p:grpSpPr>
        <p:pic>
          <p:nvPicPr>
            <p:cNvPr id="1162" name="Google Shape;1162;p38"/>
            <p:cNvPicPr preferRelativeResize="0"/>
            <p:nvPr/>
          </p:nvPicPr>
          <p:blipFill rotWithShape="1">
            <a:blip r:embed="rId3">
              <a:alphaModFix/>
            </a:blip>
            <a:srcRect b="0" l="0" r="0" t="48736"/>
            <a:stretch/>
          </p:blipFill>
          <p:spPr>
            <a:xfrm>
              <a:off x="382125" y="2539844"/>
              <a:ext cx="5638899" cy="1295951"/>
            </a:xfrm>
            <a:prstGeom prst="rect">
              <a:avLst/>
            </a:prstGeom>
            <a:noFill/>
            <a:ln>
              <a:noFill/>
            </a:ln>
          </p:spPr>
        </p:pic>
        <p:pic>
          <p:nvPicPr>
            <p:cNvPr id="1163" name="Google Shape;1163;p38"/>
            <p:cNvPicPr preferRelativeResize="0"/>
            <p:nvPr/>
          </p:nvPicPr>
          <p:blipFill rotWithShape="1">
            <a:blip r:embed="rId3">
              <a:alphaModFix/>
            </a:blip>
            <a:srcRect b="68901" l="76982" r="0" t="0"/>
            <a:stretch/>
          </p:blipFill>
          <p:spPr>
            <a:xfrm>
              <a:off x="4723077" y="2539850"/>
              <a:ext cx="1297950" cy="78617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39"/>
          <p:cNvSpPr txBox="1"/>
          <p:nvPr>
            <p:ph type="title"/>
          </p:nvPr>
        </p:nvSpPr>
        <p:spPr>
          <a:xfrm>
            <a:off x="1378400" y="739875"/>
            <a:ext cx="6292200" cy="5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Problem: </a:t>
            </a:r>
            <a:r>
              <a:rPr lang="en"/>
              <a:t>Disparity Among Races in reduced care during the pandemic </a:t>
            </a:r>
            <a:endParaRPr/>
          </a:p>
          <a:p>
            <a:pPr indent="0" lvl="0" marL="0" rtl="0" algn="ctr">
              <a:spcBef>
                <a:spcPts val="0"/>
              </a:spcBef>
              <a:spcAft>
                <a:spcPts val="0"/>
              </a:spcAft>
              <a:buNone/>
            </a:pPr>
            <a:r>
              <a:t/>
            </a:r>
            <a:endParaRPr/>
          </a:p>
        </p:txBody>
      </p:sp>
      <p:grpSp>
        <p:nvGrpSpPr>
          <p:cNvPr id="1169" name="Google Shape;1169;p39"/>
          <p:cNvGrpSpPr/>
          <p:nvPr/>
        </p:nvGrpSpPr>
        <p:grpSpPr>
          <a:xfrm>
            <a:off x="1006104" y="1569781"/>
            <a:ext cx="7036785" cy="2003919"/>
            <a:chOff x="152375" y="3571301"/>
            <a:chExt cx="5638901" cy="1494124"/>
          </a:xfrm>
        </p:grpSpPr>
        <p:pic>
          <p:nvPicPr>
            <p:cNvPr id="1170" name="Google Shape;1170;p39"/>
            <p:cNvPicPr preferRelativeResize="0"/>
            <p:nvPr/>
          </p:nvPicPr>
          <p:blipFill rotWithShape="1">
            <a:blip r:embed="rId3">
              <a:alphaModFix/>
            </a:blip>
            <a:srcRect b="12914" l="0" r="0" t="0"/>
            <a:stretch/>
          </p:blipFill>
          <p:spPr>
            <a:xfrm>
              <a:off x="152375" y="3571301"/>
              <a:ext cx="5638901" cy="1494124"/>
            </a:xfrm>
            <a:prstGeom prst="rect">
              <a:avLst/>
            </a:prstGeom>
            <a:noFill/>
            <a:ln>
              <a:noFill/>
            </a:ln>
          </p:spPr>
        </p:pic>
        <p:pic>
          <p:nvPicPr>
            <p:cNvPr id="1171" name="Google Shape;1171;p39"/>
            <p:cNvPicPr preferRelativeResize="0"/>
            <p:nvPr/>
          </p:nvPicPr>
          <p:blipFill rotWithShape="1">
            <a:blip r:embed="rId4">
              <a:alphaModFix/>
            </a:blip>
            <a:srcRect b="45177" l="88916" r="0" t="46202"/>
            <a:stretch/>
          </p:blipFill>
          <p:spPr>
            <a:xfrm>
              <a:off x="4936074" y="3571302"/>
              <a:ext cx="855202" cy="357800"/>
            </a:xfrm>
            <a:prstGeom prst="rect">
              <a:avLst/>
            </a:prstGeom>
            <a:noFill/>
            <a:ln>
              <a:noFill/>
            </a:ln>
          </p:spPr>
        </p:pic>
      </p:grpSp>
      <p:sp>
        <p:nvSpPr>
          <p:cNvPr id="1172" name="Google Shape;1172;p39"/>
          <p:cNvSpPr txBox="1"/>
          <p:nvPr>
            <p:ph idx="4294967295" type="subTitle"/>
          </p:nvPr>
        </p:nvSpPr>
        <p:spPr>
          <a:xfrm>
            <a:off x="1228850" y="3752925"/>
            <a:ext cx="6828300" cy="1185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solidFill>
                  <a:srgbClr val="000000"/>
                </a:solidFill>
                <a:latin typeface="Fira Sans Extra Condensed"/>
                <a:ea typeface="Fira Sans Extra Condensed"/>
                <a:cs typeface="Fira Sans Extra Condensed"/>
                <a:sym typeface="Fira Sans Extra Condensed"/>
              </a:rPr>
              <a:t>Reduce to care in primary and urgent care is calculated on not getting medical care due to cancelled </a:t>
            </a:r>
            <a:r>
              <a:rPr lang="en" sz="1500">
                <a:solidFill>
                  <a:srgbClr val="000000"/>
                </a:solidFill>
                <a:latin typeface="Fira Sans Extra Condensed"/>
                <a:ea typeface="Fira Sans Extra Condensed"/>
                <a:cs typeface="Fira Sans Extra Condensed"/>
                <a:sym typeface="Fira Sans Extra Condensed"/>
              </a:rPr>
              <a:t>appointments</a:t>
            </a:r>
            <a:r>
              <a:rPr lang="en" sz="1500">
                <a:solidFill>
                  <a:srgbClr val="000000"/>
                </a:solidFill>
                <a:latin typeface="Fira Sans Extra Condensed"/>
                <a:ea typeface="Fira Sans Extra Condensed"/>
                <a:cs typeface="Fira Sans Extra Condensed"/>
                <a:sym typeface="Fira Sans Extra Condensed"/>
              </a:rPr>
              <a:t>, cutback in transportation options and fear of going to the emergency room due to the pandemic</a:t>
            </a:r>
            <a:r>
              <a:rPr lang="en" sz="1500">
                <a:solidFill>
                  <a:srgbClr val="000000"/>
                </a:solidFill>
              </a:rPr>
              <a:t>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0"/>
          <p:cNvSpPr txBox="1"/>
          <p:nvPr>
            <p:ph type="title"/>
          </p:nvPr>
        </p:nvSpPr>
        <p:spPr>
          <a:xfrm>
            <a:off x="2042075" y="400925"/>
            <a:ext cx="5322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Problem: </a:t>
            </a:r>
            <a:r>
              <a:rPr lang="en"/>
              <a:t>Disparity in Urban VS </a:t>
            </a:r>
            <a:r>
              <a:rPr lang="en"/>
              <a:t>rural</a:t>
            </a:r>
            <a:r>
              <a:rPr lang="en"/>
              <a:t> area in </a:t>
            </a:r>
            <a:r>
              <a:rPr lang="en"/>
              <a:t>accessibility</a:t>
            </a:r>
            <a:endParaRPr/>
          </a:p>
        </p:txBody>
      </p:sp>
      <p:pic>
        <p:nvPicPr>
          <p:cNvPr id="1178" name="Google Shape;1178;p40"/>
          <p:cNvPicPr preferRelativeResize="0"/>
          <p:nvPr/>
        </p:nvPicPr>
        <p:blipFill>
          <a:blip r:embed="rId3">
            <a:alphaModFix/>
          </a:blip>
          <a:stretch>
            <a:fillRect/>
          </a:stretch>
        </p:blipFill>
        <p:spPr>
          <a:xfrm>
            <a:off x="1550262" y="1274988"/>
            <a:ext cx="6043475" cy="2194051"/>
          </a:xfrm>
          <a:prstGeom prst="rect">
            <a:avLst/>
          </a:prstGeom>
          <a:noFill/>
          <a:ln>
            <a:noFill/>
          </a:ln>
        </p:spPr>
      </p:pic>
      <p:cxnSp>
        <p:nvCxnSpPr>
          <p:cNvPr id="1179" name="Google Shape;1179;p40"/>
          <p:cNvCxnSpPr/>
          <p:nvPr/>
        </p:nvCxnSpPr>
        <p:spPr>
          <a:xfrm>
            <a:off x="2991875" y="1782300"/>
            <a:ext cx="5400" cy="1578900"/>
          </a:xfrm>
          <a:prstGeom prst="straightConnector1">
            <a:avLst/>
          </a:prstGeom>
          <a:noFill/>
          <a:ln cap="flat" cmpd="sng" w="19050">
            <a:solidFill>
              <a:schemeClr val="accent2"/>
            </a:solidFill>
            <a:prstDash val="solid"/>
            <a:round/>
            <a:headEnd len="med" w="med" type="none"/>
            <a:tailEnd len="med" w="med" type="none"/>
          </a:ln>
        </p:spPr>
      </p:cxnSp>
      <p:sp>
        <p:nvSpPr>
          <p:cNvPr id="1180" name="Google Shape;1180;p40"/>
          <p:cNvSpPr txBox="1"/>
          <p:nvPr>
            <p:ph idx="4294967295" type="subTitle"/>
          </p:nvPr>
        </p:nvSpPr>
        <p:spPr>
          <a:xfrm>
            <a:off x="965225" y="3770400"/>
            <a:ext cx="7476000" cy="11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Fira Sans Extra Condensed"/>
                <a:ea typeface="Fira Sans Extra Condensed"/>
                <a:cs typeface="Fira Sans Extra Condensed"/>
                <a:sym typeface="Fira Sans Extra Condensed"/>
              </a:rPr>
              <a:t>Transport to appointment to access </a:t>
            </a:r>
            <a:r>
              <a:rPr lang="en" sz="1500">
                <a:solidFill>
                  <a:srgbClr val="000000"/>
                </a:solidFill>
                <a:latin typeface="Fira Sans Extra Condensed"/>
                <a:ea typeface="Fira Sans Extra Condensed"/>
                <a:cs typeface="Fira Sans Extra Condensed"/>
                <a:sym typeface="Fira Sans Extra Condensed"/>
              </a:rPr>
              <a:t>healthcare</a:t>
            </a:r>
            <a:r>
              <a:rPr lang="en" sz="1500">
                <a:solidFill>
                  <a:srgbClr val="000000"/>
                </a:solidFill>
                <a:latin typeface="Fira Sans Extra Condensed"/>
                <a:ea typeface="Fira Sans Extra Condensed"/>
                <a:cs typeface="Fira Sans Extra Condensed"/>
                <a:sym typeface="Fira Sans Extra Condensed"/>
              </a:rPr>
              <a:t> is </a:t>
            </a:r>
            <a:r>
              <a:rPr lang="en" sz="1500">
                <a:solidFill>
                  <a:schemeClr val="accent2"/>
                </a:solidFill>
                <a:latin typeface="Fira Sans Extra Condensed"/>
                <a:ea typeface="Fira Sans Extra Condensed"/>
                <a:cs typeface="Fira Sans Extra Condensed"/>
                <a:sym typeface="Fira Sans Extra Condensed"/>
              </a:rPr>
              <a:t>more strongly</a:t>
            </a:r>
            <a:r>
              <a:rPr lang="en" sz="1500">
                <a:solidFill>
                  <a:srgbClr val="000000"/>
                </a:solidFill>
                <a:latin typeface="Fira Sans Extra Condensed"/>
                <a:ea typeface="Fira Sans Extra Condensed"/>
                <a:cs typeface="Fira Sans Extra Condensed"/>
                <a:sym typeface="Fira Sans Extra Condensed"/>
              </a:rPr>
              <a:t> </a:t>
            </a:r>
            <a:r>
              <a:rPr lang="en" sz="1500">
                <a:solidFill>
                  <a:schemeClr val="accent2"/>
                </a:solidFill>
                <a:latin typeface="Fira Sans Extra Condensed"/>
                <a:ea typeface="Fira Sans Extra Condensed"/>
                <a:cs typeface="Fira Sans Extra Condensed"/>
                <a:sym typeface="Fira Sans Extra Condensed"/>
              </a:rPr>
              <a:t>affecting</a:t>
            </a:r>
            <a:r>
              <a:rPr lang="en" sz="1500">
                <a:solidFill>
                  <a:srgbClr val="000000"/>
                </a:solidFill>
                <a:latin typeface="Fira Sans Extra Condensed"/>
                <a:ea typeface="Fira Sans Extra Condensed"/>
                <a:cs typeface="Fira Sans Extra Condensed"/>
                <a:sym typeface="Fira Sans Extra Condensed"/>
              </a:rPr>
              <a:t> individuals in rural areas. </a:t>
            </a:r>
            <a:endParaRPr sz="1500">
              <a:solidFill>
                <a:srgbClr val="000000"/>
              </a:solidFill>
              <a:latin typeface="Fira Sans Extra Condensed"/>
              <a:ea typeface="Fira Sans Extra Condensed"/>
              <a:cs typeface="Fira Sans Extra Condensed"/>
              <a:sym typeface="Fira Sans Extra Condensed"/>
            </a:endParaRPr>
          </a:p>
          <a:p>
            <a:pPr indent="0" lvl="0" marL="0" rtl="0" algn="l">
              <a:spcBef>
                <a:spcPts val="1600"/>
              </a:spcBef>
              <a:spcAft>
                <a:spcPts val="1600"/>
              </a:spcAft>
              <a:buNone/>
            </a:pPr>
            <a:r>
              <a:rPr lang="en" sz="1500">
                <a:solidFill>
                  <a:srgbClr val="000000"/>
                </a:solidFill>
                <a:latin typeface="Fira Sans Extra Condensed"/>
                <a:ea typeface="Fira Sans Extra Condensed"/>
                <a:cs typeface="Fira Sans Extra Condensed"/>
                <a:sym typeface="Fira Sans Extra Condensed"/>
              </a:rPr>
              <a:t>Rural areas also have on average less access to </a:t>
            </a:r>
            <a:r>
              <a:rPr lang="en" sz="1500">
                <a:solidFill>
                  <a:srgbClr val="000000"/>
                </a:solidFill>
                <a:latin typeface="Fira Sans Extra Condensed"/>
                <a:ea typeface="Fira Sans Extra Condensed"/>
                <a:cs typeface="Fira Sans Extra Condensed"/>
                <a:sym typeface="Fira Sans Extra Condensed"/>
              </a:rPr>
              <a:t>specialist with 30 specialists per 100,000 residents compared to urban areas that count 263 specialists per 100,000 residents.</a:t>
            </a:r>
            <a:endParaRPr sz="15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41"/>
          <p:cNvSpPr txBox="1"/>
          <p:nvPr>
            <p:ph type="title"/>
          </p:nvPr>
        </p:nvSpPr>
        <p:spPr>
          <a:xfrm>
            <a:off x="1515300" y="432275"/>
            <a:ext cx="6113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Problem: </a:t>
            </a:r>
            <a:r>
              <a:rPr lang="en"/>
              <a:t>Disparity in Urban VS rural area during the pandemic</a:t>
            </a:r>
            <a:endParaRPr/>
          </a:p>
        </p:txBody>
      </p:sp>
      <p:pic>
        <p:nvPicPr>
          <p:cNvPr id="1186" name="Google Shape;1186;p41"/>
          <p:cNvPicPr preferRelativeResize="0"/>
          <p:nvPr/>
        </p:nvPicPr>
        <p:blipFill>
          <a:blip r:embed="rId3">
            <a:alphaModFix/>
          </a:blip>
          <a:stretch>
            <a:fillRect/>
          </a:stretch>
        </p:blipFill>
        <p:spPr>
          <a:xfrm>
            <a:off x="1157849" y="1624814"/>
            <a:ext cx="6828300" cy="1782911"/>
          </a:xfrm>
          <a:prstGeom prst="rect">
            <a:avLst/>
          </a:prstGeom>
          <a:noFill/>
          <a:ln>
            <a:noFill/>
          </a:ln>
        </p:spPr>
      </p:pic>
      <p:pic>
        <p:nvPicPr>
          <p:cNvPr id="1187" name="Google Shape;1187;p41"/>
          <p:cNvPicPr preferRelativeResize="0"/>
          <p:nvPr/>
        </p:nvPicPr>
        <p:blipFill rotWithShape="1">
          <a:blip r:embed="rId4">
            <a:alphaModFix/>
          </a:blip>
          <a:srcRect b="45177" l="88916" r="0" t="46202"/>
          <a:stretch/>
        </p:blipFill>
        <p:spPr>
          <a:xfrm>
            <a:off x="7130949" y="1624827"/>
            <a:ext cx="855202" cy="357800"/>
          </a:xfrm>
          <a:prstGeom prst="rect">
            <a:avLst/>
          </a:prstGeom>
          <a:noFill/>
          <a:ln>
            <a:noFill/>
          </a:ln>
        </p:spPr>
      </p:pic>
      <p:sp>
        <p:nvSpPr>
          <p:cNvPr id="1188" name="Google Shape;1188;p41"/>
          <p:cNvSpPr txBox="1"/>
          <p:nvPr>
            <p:ph idx="4294967295" type="subTitle"/>
          </p:nvPr>
        </p:nvSpPr>
        <p:spPr>
          <a:xfrm>
            <a:off x="1276325" y="3601225"/>
            <a:ext cx="6828300" cy="1185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solidFill>
                  <a:srgbClr val="000000"/>
                </a:solidFill>
                <a:latin typeface="Fira Sans Extra Condensed"/>
                <a:ea typeface="Fira Sans Extra Condensed"/>
                <a:cs typeface="Fira Sans Extra Condensed"/>
                <a:sym typeface="Fira Sans Extra Condensed"/>
              </a:rPr>
              <a:t>Reduce to care in Specialty Care is calculated on not getting medical care due to cancelled appointments, cutback in transportation options and fear of going to the emergency room due to the pandemic. </a:t>
            </a:r>
            <a:endParaRPr sz="15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42"/>
          <p:cNvSpPr/>
          <p:nvPr/>
        </p:nvSpPr>
        <p:spPr>
          <a:xfrm rot="-1485956">
            <a:off x="-135673" y="340323"/>
            <a:ext cx="4663288" cy="68475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194" name="Google Shape;1194;p42"/>
          <p:cNvSpPr txBox="1"/>
          <p:nvPr>
            <p:ph type="title"/>
          </p:nvPr>
        </p:nvSpPr>
        <p:spPr>
          <a:xfrm>
            <a:off x="681950" y="1697700"/>
            <a:ext cx="429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solution:</a:t>
            </a:r>
            <a:endParaRPr/>
          </a:p>
          <a:p>
            <a:pPr indent="0" lvl="0" marL="0" rtl="0" algn="ctr">
              <a:spcBef>
                <a:spcPts val="0"/>
              </a:spcBef>
              <a:spcAft>
                <a:spcPts val="0"/>
              </a:spcAft>
              <a:buNone/>
            </a:pPr>
            <a:r>
              <a:rPr lang="en"/>
              <a:t>Telehealth</a:t>
            </a:r>
            <a:endParaRPr/>
          </a:p>
        </p:txBody>
      </p:sp>
      <p:grpSp>
        <p:nvGrpSpPr>
          <p:cNvPr id="1195" name="Google Shape;1195;p42"/>
          <p:cNvGrpSpPr/>
          <p:nvPr/>
        </p:nvGrpSpPr>
        <p:grpSpPr>
          <a:xfrm rot="1122810">
            <a:off x="-64643" y="3475464"/>
            <a:ext cx="874827" cy="583378"/>
            <a:chOff x="184575" y="1130125"/>
            <a:chExt cx="840600" cy="560400"/>
          </a:xfrm>
        </p:grpSpPr>
        <p:sp>
          <p:nvSpPr>
            <p:cNvPr id="1196" name="Google Shape;1196;p42"/>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2"/>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42"/>
          <p:cNvSpPr/>
          <p:nvPr/>
        </p:nvSpPr>
        <p:spPr>
          <a:xfrm>
            <a:off x="5595150" y="1224200"/>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1201" name="Google Shape;1201;p42"/>
          <p:cNvGrpSpPr/>
          <p:nvPr/>
        </p:nvGrpSpPr>
        <p:grpSpPr>
          <a:xfrm>
            <a:off x="5069995" y="1224194"/>
            <a:ext cx="842098" cy="833253"/>
            <a:chOff x="868400" y="2577125"/>
            <a:chExt cx="339050" cy="335475"/>
          </a:xfrm>
        </p:grpSpPr>
        <p:sp>
          <p:nvSpPr>
            <p:cNvPr id="1202" name="Google Shape;1202;p42"/>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2"/>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42"/>
          <p:cNvGrpSpPr/>
          <p:nvPr/>
        </p:nvGrpSpPr>
        <p:grpSpPr>
          <a:xfrm rot="-1119846">
            <a:off x="-264053" y="973249"/>
            <a:ext cx="1101370" cy="1044531"/>
            <a:chOff x="1459789" y="418508"/>
            <a:chExt cx="587727" cy="557434"/>
          </a:xfrm>
        </p:grpSpPr>
        <p:sp>
          <p:nvSpPr>
            <p:cNvPr id="1205" name="Google Shape;1205;p42"/>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2"/>
          <p:cNvGrpSpPr/>
          <p:nvPr/>
        </p:nvGrpSpPr>
        <p:grpSpPr>
          <a:xfrm rot="-1559492">
            <a:off x="8377863" y="93235"/>
            <a:ext cx="546942" cy="549887"/>
            <a:chOff x="8379475" y="4279390"/>
            <a:chExt cx="651157" cy="649412"/>
          </a:xfrm>
        </p:grpSpPr>
        <p:sp>
          <p:nvSpPr>
            <p:cNvPr id="1210" name="Google Shape;1210;p42"/>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42"/>
          <p:cNvGrpSpPr/>
          <p:nvPr/>
        </p:nvGrpSpPr>
        <p:grpSpPr>
          <a:xfrm>
            <a:off x="4495650" y="2477999"/>
            <a:ext cx="4648345" cy="2665508"/>
            <a:chOff x="2247825" y="2571749"/>
            <a:chExt cx="4648345" cy="2665508"/>
          </a:xfrm>
        </p:grpSpPr>
        <p:sp>
          <p:nvSpPr>
            <p:cNvPr id="1214" name="Google Shape;1214;p42"/>
            <p:cNvSpPr/>
            <p:nvPr/>
          </p:nvSpPr>
          <p:spPr>
            <a:xfrm>
              <a:off x="2247825" y="2571749"/>
              <a:ext cx="4648345" cy="2665508"/>
            </a:xfrm>
            <a:custGeom>
              <a:rect b="b" l="l" r="r" t="t"/>
              <a:pathLst>
                <a:path extrusionOk="0" h="53535" w="93359">
                  <a:moveTo>
                    <a:pt x="28221" y="15866"/>
                  </a:moveTo>
                  <a:cubicBezTo>
                    <a:pt x="28421" y="16241"/>
                    <a:pt x="28772" y="16542"/>
                    <a:pt x="29223" y="16668"/>
                  </a:cubicBezTo>
                  <a:lnTo>
                    <a:pt x="31654" y="17319"/>
                  </a:lnTo>
                  <a:cubicBezTo>
                    <a:pt x="33108" y="19976"/>
                    <a:pt x="35890" y="21655"/>
                    <a:pt x="38973" y="21655"/>
                  </a:cubicBezTo>
                  <a:cubicBezTo>
                    <a:pt x="39424" y="21655"/>
                    <a:pt x="39875" y="21630"/>
                    <a:pt x="40301" y="21555"/>
                  </a:cubicBezTo>
                  <a:cubicBezTo>
                    <a:pt x="42933" y="21129"/>
                    <a:pt x="45088" y="19550"/>
                    <a:pt x="46266" y="17369"/>
                  </a:cubicBezTo>
                  <a:lnTo>
                    <a:pt x="46266" y="17369"/>
                  </a:lnTo>
                  <a:cubicBezTo>
                    <a:pt x="46065" y="18948"/>
                    <a:pt x="45890" y="20552"/>
                    <a:pt x="45715" y="22131"/>
                  </a:cubicBezTo>
                  <a:cubicBezTo>
                    <a:pt x="45614" y="21906"/>
                    <a:pt x="45464" y="21730"/>
                    <a:pt x="45289" y="21580"/>
                  </a:cubicBezTo>
                  <a:cubicBezTo>
                    <a:pt x="44988" y="21329"/>
                    <a:pt x="44637" y="21229"/>
                    <a:pt x="44286" y="21229"/>
                  </a:cubicBezTo>
                  <a:cubicBezTo>
                    <a:pt x="43935" y="21229"/>
                    <a:pt x="43584" y="21354"/>
                    <a:pt x="43283" y="21605"/>
                  </a:cubicBezTo>
                  <a:lnTo>
                    <a:pt x="40426" y="24036"/>
                  </a:lnTo>
                  <a:lnTo>
                    <a:pt x="33634" y="24036"/>
                  </a:lnTo>
                  <a:cubicBezTo>
                    <a:pt x="33083" y="24036"/>
                    <a:pt x="32582" y="24262"/>
                    <a:pt x="32206" y="24587"/>
                  </a:cubicBezTo>
                  <a:cubicBezTo>
                    <a:pt x="31730" y="23409"/>
                    <a:pt x="31103" y="22257"/>
                    <a:pt x="30201" y="21404"/>
                  </a:cubicBezTo>
                  <a:cubicBezTo>
                    <a:pt x="29725" y="20978"/>
                    <a:pt x="29198" y="20653"/>
                    <a:pt x="28647" y="20477"/>
                  </a:cubicBezTo>
                  <a:cubicBezTo>
                    <a:pt x="28421" y="19224"/>
                    <a:pt x="28146" y="18121"/>
                    <a:pt x="27845" y="17069"/>
                  </a:cubicBezTo>
                  <a:cubicBezTo>
                    <a:pt x="27995" y="16668"/>
                    <a:pt x="28120" y="16267"/>
                    <a:pt x="28221" y="15866"/>
                  </a:cubicBezTo>
                  <a:close/>
                  <a:moveTo>
                    <a:pt x="45414" y="24813"/>
                  </a:moveTo>
                  <a:lnTo>
                    <a:pt x="45414" y="24813"/>
                  </a:lnTo>
                  <a:cubicBezTo>
                    <a:pt x="45389" y="24913"/>
                    <a:pt x="45389" y="24988"/>
                    <a:pt x="45389" y="25089"/>
                  </a:cubicBezTo>
                  <a:cubicBezTo>
                    <a:pt x="45364" y="25064"/>
                    <a:pt x="45339" y="25013"/>
                    <a:pt x="45314" y="24988"/>
                  </a:cubicBezTo>
                  <a:lnTo>
                    <a:pt x="45414" y="24813"/>
                  </a:lnTo>
                  <a:close/>
                  <a:moveTo>
                    <a:pt x="44687" y="31505"/>
                  </a:moveTo>
                  <a:lnTo>
                    <a:pt x="44687" y="31505"/>
                  </a:lnTo>
                  <a:cubicBezTo>
                    <a:pt x="44562" y="32482"/>
                    <a:pt x="44436" y="33435"/>
                    <a:pt x="44336" y="34312"/>
                  </a:cubicBezTo>
                  <a:cubicBezTo>
                    <a:pt x="44336" y="34387"/>
                    <a:pt x="44336" y="34487"/>
                    <a:pt x="44336" y="34587"/>
                  </a:cubicBezTo>
                  <a:cubicBezTo>
                    <a:pt x="42406" y="34262"/>
                    <a:pt x="40552" y="34061"/>
                    <a:pt x="39073" y="33911"/>
                  </a:cubicBezTo>
                  <a:cubicBezTo>
                    <a:pt x="38421" y="33836"/>
                    <a:pt x="37770" y="33760"/>
                    <a:pt x="37068" y="33660"/>
                  </a:cubicBezTo>
                  <a:cubicBezTo>
                    <a:pt x="36266" y="33535"/>
                    <a:pt x="35439" y="33435"/>
                    <a:pt x="34587" y="33359"/>
                  </a:cubicBezTo>
                  <a:lnTo>
                    <a:pt x="34436" y="32582"/>
                  </a:lnTo>
                  <a:cubicBezTo>
                    <a:pt x="34361" y="32332"/>
                    <a:pt x="34311" y="32081"/>
                    <a:pt x="34261" y="31831"/>
                  </a:cubicBezTo>
                  <a:lnTo>
                    <a:pt x="43559" y="31831"/>
                  </a:lnTo>
                  <a:cubicBezTo>
                    <a:pt x="43960" y="31831"/>
                    <a:pt x="44361" y="31705"/>
                    <a:pt x="44687" y="31505"/>
                  </a:cubicBezTo>
                  <a:close/>
                  <a:moveTo>
                    <a:pt x="56191" y="37545"/>
                  </a:moveTo>
                  <a:cubicBezTo>
                    <a:pt x="56166" y="37821"/>
                    <a:pt x="56166" y="38121"/>
                    <a:pt x="56141" y="38397"/>
                  </a:cubicBezTo>
                  <a:lnTo>
                    <a:pt x="55238" y="38397"/>
                  </a:lnTo>
                  <a:cubicBezTo>
                    <a:pt x="54888" y="38046"/>
                    <a:pt x="54537" y="37745"/>
                    <a:pt x="54311" y="37545"/>
                  </a:cubicBezTo>
                  <a:close/>
                  <a:moveTo>
                    <a:pt x="23058" y="1"/>
                  </a:moveTo>
                  <a:cubicBezTo>
                    <a:pt x="22231" y="1"/>
                    <a:pt x="21429" y="126"/>
                    <a:pt x="20627" y="377"/>
                  </a:cubicBezTo>
                  <a:cubicBezTo>
                    <a:pt x="20251" y="502"/>
                    <a:pt x="19875" y="652"/>
                    <a:pt x="19549" y="828"/>
                  </a:cubicBezTo>
                  <a:cubicBezTo>
                    <a:pt x="19424" y="728"/>
                    <a:pt x="19298" y="602"/>
                    <a:pt x="19148" y="527"/>
                  </a:cubicBezTo>
                  <a:cubicBezTo>
                    <a:pt x="18872" y="377"/>
                    <a:pt x="18597" y="276"/>
                    <a:pt x="18296" y="276"/>
                  </a:cubicBezTo>
                  <a:cubicBezTo>
                    <a:pt x="18196" y="276"/>
                    <a:pt x="18120" y="302"/>
                    <a:pt x="18020" y="302"/>
                  </a:cubicBezTo>
                  <a:cubicBezTo>
                    <a:pt x="17419" y="402"/>
                    <a:pt x="16917" y="828"/>
                    <a:pt x="16692" y="1429"/>
                  </a:cubicBezTo>
                  <a:cubicBezTo>
                    <a:pt x="16667" y="1454"/>
                    <a:pt x="16667" y="1480"/>
                    <a:pt x="16642" y="1505"/>
                  </a:cubicBezTo>
                  <a:cubicBezTo>
                    <a:pt x="16617" y="1555"/>
                    <a:pt x="16592" y="1580"/>
                    <a:pt x="16541" y="1605"/>
                  </a:cubicBezTo>
                  <a:cubicBezTo>
                    <a:pt x="16191" y="1906"/>
                    <a:pt x="16015" y="2332"/>
                    <a:pt x="16015" y="2783"/>
                  </a:cubicBezTo>
                  <a:cubicBezTo>
                    <a:pt x="15389" y="3234"/>
                    <a:pt x="14887" y="3860"/>
                    <a:pt x="14562" y="4612"/>
                  </a:cubicBezTo>
                  <a:cubicBezTo>
                    <a:pt x="13985" y="5815"/>
                    <a:pt x="13985" y="7119"/>
                    <a:pt x="14035" y="7971"/>
                  </a:cubicBezTo>
                  <a:cubicBezTo>
                    <a:pt x="14085" y="8698"/>
                    <a:pt x="14186" y="9600"/>
                    <a:pt x="14511" y="10552"/>
                  </a:cubicBezTo>
                  <a:cubicBezTo>
                    <a:pt x="12456" y="10602"/>
                    <a:pt x="10301" y="10753"/>
                    <a:pt x="8171" y="11279"/>
                  </a:cubicBezTo>
                  <a:lnTo>
                    <a:pt x="8070" y="11304"/>
                  </a:lnTo>
                  <a:cubicBezTo>
                    <a:pt x="7093" y="11555"/>
                    <a:pt x="6040" y="11830"/>
                    <a:pt x="5038" y="12156"/>
                  </a:cubicBezTo>
                  <a:cubicBezTo>
                    <a:pt x="4662" y="12282"/>
                    <a:pt x="4336" y="12407"/>
                    <a:pt x="4035" y="12532"/>
                  </a:cubicBezTo>
                  <a:cubicBezTo>
                    <a:pt x="3083" y="12958"/>
                    <a:pt x="2381" y="13485"/>
                    <a:pt x="1880" y="14136"/>
                  </a:cubicBezTo>
                  <a:cubicBezTo>
                    <a:pt x="451" y="15966"/>
                    <a:pt x="0" y="18096"/>
                    <a:pt x="501" y="20653"/>
                  </a:cubicBezTo>
                  <a:cubicBezTo>
                    <a:pt x="1003" y="23284"/>
                    <a:pt x="2130" y="25690"/>
                    <a:pt x="3208" y="28021"/>
                  </a:cubicBezTo>
                  <a:cubicBezTo>
                    <a:pt x="3534" y="28673"/>
                    <a:pt x="3860" y="29374"/>
                    <a:pt x="4135" y="30051"/>
                  </a:cubicBezTo>
                  <a:cubicBezTo>
                    <a:pt x="6140" y="34587"/>
                    <a:pt x="7544" y="39700"/>
                    <a:pt x="8321" y="45289"/>
                  </a:cubicBezTo>
                  <a:cubicBezTo>
                    <a:pt x="8496" y="46567"/>
                    <a:pt x="8647" y="47896"/>
                    <a:pt x="8772" y="49249"/>
                  </a:cubicBezTo>
                  <a:cubicBezTo>
                    <a:pt x="8772" y="49400"/>
                    <a:pt x="8772" y="49625"/>
                    <a:pt x="8772" y="49876"/>
                  </a:cubicBezTo>
                  <a:cubicBezTo>
                    <a:pt x="8772" y="50678"/>
                    <a:pt x="8772" y="51680"/>
                    <a:pt x="9223" y="52557"/>
                  </a:cubicBezTo>
                  <a:cubicBezTo>
                    <a:pt x="9474" y="53059"/>
                    <a:pt x="10025" y="53385"/>
                    <a:pt x="10602" y="53385"/>
                  </a:cubicBezTo>
                  <a:lnTo>
                    <a:pt x="12832" y="53385"/>
                  </a:lnTo>
                  <a:cubicBezTo>
                    <a:pt x="13033" y="53485"/>
                    <a:pt x="13258" y="53535"/>
                    <a:pt x="13509" y="53535"/>
                  </a:cubicBezTo>
                  <a:cubicBezTo>
                    <a:pt x="13760" y="53535"/>
                    <a:pt x="13985" y="53485"/>
                    <a:pt x="14211" y="53385"/>
                  </a:cubicBezTo>
                  <a:lnTo>
                    <a:pt x="46416" y="53385"/>
                  </a:lnTo>
                  <a:cubicBezTo>
                    <a:pt x="47043" y="53385"/>
                    <a:pt x="47619" y="52984"/>
                    <a:pt x="47870" y="52382"/>
                  </a:cubicBezTo>
                  <a:cubicBezTo>
                    <a:pt x="48096" y="51781"/>
                    <a:pt x="47945" y="51104"/>
                    <a:pt x="47469" y="50678"/>
                  </a:cubicBezTo>
                  <a:cubicBezTo>
                    <a:pt x="45614" y="48973"/>
                    <a:pt x="42181" y="47395"/>
                    <a:pt x="37268" y="45991"/>
                  </a:cubicBezTo>
                  <a:cubicBezTo>
                    <a:pt x="37268" y="45916"/>
                    <a:pt x="37268" y="45866"/>
                    <a:pt x="37268" y="45791"/>
                  </a:cubicBezTo>
                  <a:cubicBezTo>
                    <a:pt x="37268" y="45590"/>
                    <a:pt x="37243" y="45364"/>
                    <a:pt x="37168" y="45189"/>
                  </a:cubicBezTo>
                  <a:cubicBezTo>
                    <a:pt x="37268" y="44963"/>
                    <a:pt x="37319" y="44738"/>
                    <a:pt x="37344" y="44512"/>
                  </a:cubicBezTo>
                  <a:lnTo>
                    <a:pt x="59274" y="44512"/>
                  </a:lnTo>
                  <a:cubicBezTo>
                    <a:pt x="59474" y="44588"/>
                    <a:pt x="59675" y="44613"/>
                    <a:pt x="59875" y="44613"/>
                  </a:cubicBezTo>
                  <a:cubicBezTo>
                    <a:pt x="60101" y="44613"/>
                    <a:pt x="60301" y="44588"/>
                    <a:pt x="60477" y="44512"/>
                  </a:cubicBezTo>
                  <a:lnTo>
                    <a:pt x="90803" y="44512"/>
                  </a:lnTo>
                  <a:cubicBezTo>
                    <a:pt x="92206" y="44512"/>
                    <a:pt x="93359" y="43359"/>
                    <a:pt x="93359" y="41956"/>
                  </a:cubicBezTo>
                  <a:cubicBezTo>
                    <a:pt x="93359" y="40552"/>
                    <a:pt x="92206" y="39425"/>
                    <a:pt x="90803" y="39425"/>
                  </a:cubicBezTo>
                  <a:lnTo>
                    <a:pt x="82056" y="39425"/>
                  </a:lnTo>
                  <a:cubicBezTo>
                    <a:pt x="81529" y="38522"/>
                    <a:pt x="80577" y="37921"/>
                    <a:pt x="79474" y="37921"/>
                  </a:cubicBezTo>
                  <a:lnTo>
                    <a:pt x="78096" y="37921"/>
                  </a:lnTo>
                  <a:cubicBezTo>
                    <a:pt x="76993" y="37921"/>
                    <a:pt x="76041" y="38522"/>
                    <a:pt x="75514" y="39425"/>
                  </a:cubicBezTo>
                  <a:lnTo>
                    <a:pt x="75138" y="39425"/>
                  </a:lnTo>
                  <a:cubicBezTo>
                    <a:pt x="75088" y="39349"/>
                    <a:pt x="75038" y="39299"/>
                    <a:pt x="74988" y="39224"/>
                  </a:cubicBezTo>
                  <a:cubicBezTo>
                    <a:pt x="74712" y="38723"/>
                    <a:pt x="74211" y="38397"/>
                    <a:pt x="73584" y="38397"/>
                  </a:cubicBezTo>
                  <a:lnTo>
                    <a:pt x="67920" y="38397"/>
                  </a:lnTo>
                  <a:cubicBezTo>
                    <a:pt x="67920" y="38121"/>
                    <a:pt x="67945" y="37846"/>
                    <a:pt x="67945" y="37570"/>
                  </a:cubicBezTo>
                  <a:cubicBezTo>
                    <a:pt x="67945" y="37570"/>
                    <a:pt x="80301" y="37595"/>
                    <a:pt x="80301" y="37595"/>
                  </a:cubicBezTo>
                  <a:cubicBezTo>
                    <a:pt x="81103" y="37595"/>
                    <a:pt x="81780" y="36993"/>
                    <a:pt x="81855" y="36217"/>
                  </a:cubicBezTo>
                  <a:cubicBezTo>
                    <a:pt x="82156" y="33384"/>
                    <a:pt x="82457" y="30477"/>
                    <a:pt x="82732" y="27695"/>
                  </a:cubicBezTo>
                  <a:cubicBezTo>
                    <a:pt x="83209" y="23059"/>
                    <a:pt x="83685" y="18272"/>
                    <a:pt x="84286" y="13560"/>
                  </a:cubicBezTo>
                  <a:cubicBezTo>
                    <a:pt x="84537" y="11730"/>
                    <a:pt x="83910" y="9976"/>
                    <a:pt x="82582" y="8823"/>
                  </a:cubicBezTo>
                  <a:cubicBezTo>
                    <a:pt x="82557" y="8823"/>
                    <a:pt x="82532" y="8798"/>
                    <a:pt x="82482" y="8773"/>
                  </a:cubicBezTo>
                  <a:lnTo>
                    <a:pt x="83284" y="7770"/>
                  </a:lnTo>
                  <a:lnTo>
                    <a:pt x="83384" y="7770"/>
                  </a:lnTo>
                  <a:cubicBezTo>
                    <a:pt x="84537" y="7770"/>
                    <a:pt x="85489" y="6818"/>
                    <a:pt x="85489" y="5665"/>
                  </a:cubicBezTo>
                  <a:lnTo>
                    <a:pt x="85489" y="2131"/>
                  </a:lnTo>
                  <a:cubicBezTo>
                    <a:pt x="85489" y="953"/>
                    <a:pt x="84537" y="1"/>
                    <a:pt x="83384" y="1"/>
                  </a:cubicBezTo>
                  <a:lnTo>
                    <a:pt x="73459" y="1"/>
                  </a:lnTo>
                  <a:cubicBezTo>
                    <a:pt x="72281" y="1"/>
                    <a:pt x="71354" y="953"/>
                    <a:pt x="71354" y="2131"/>
                  </a:cubicBezTo>
                  <a:lnTo>
                    <a:pt x="71354" y="5665"/>
                  </a:lnTo>
                  <a:cubicBezTo>
                    <a:pt x="71354" y="6818"/>
                    <a:pt x="72281" y="7770"/>
                    <a:pt x="73459" y="7770"/>
                  </a:cubicBezTo>
                  <a:lnTo>
                    <a:pt x="78797" y="7770"/>
                  </a:lnTo>
                  <a:lnTo>
                    <a:pt x="78772" y="7921"/>
                  </a:lnTo>
                  <a:cubicBezTo>
                    <a:pt x="78722" y="8096"/>
                    <a:pt x="78722" y="8272"/>
                    <a:pt x="78747" y="8472"/>
                  </a:cubicBezTo>
                  <a:lnTo>
                    <a:pt x="78371" y="8472"/>
                  </a:lnTo>
                  <a:cubicBezTo>
                    <a:pt x="75063" y="8472"/>
                    <a:pt x="71730" y="8447"/>
                    <a:pt x="68421" y="8447"/>
                  </a:cubicBezTo>
                  <a:lnTo>
                    <a:pt x="62958" y="8447"/>
                  </a:lnTo>
                  <a:cubicBezTo>
                    <a:pt x="62983" y="8246"/>
                    <a:pt x="62983" y="8046"/>
                    <a:pt x="62933" y="7845"/>
                  </a:cubicBezTo>
                  <a:lnTo>
                    <a:pt x="62832" y="7394"/>
                  </a:lnTo>
                  <a:cubicBezTo>
                    <a:pt x="63359" y="7018"/>
                    <a:pt x="63735" y="6392"/>
                    <a:pt x="63735" y="5665"/>
                  </a:cubicBezTo>
                  <a:lnTo>
                    <a:pt x="63735" y="2131"/>
                  </a:lnTo>
                  <a:cubicBezTo>
                    <a:pt x="63735" y="953"/>
                    <a:pt x="62782" y="1"/>
                    <a:pt x="61604" y="1"/>
                  </a:cubicBezTo>
                  <a:lnTo>
                    <a:pt x="51705" y="1"/>
                  </a:lnTo>
                  <a:cubicBezTo>
                    <a:pt x="50527" y="1"/>
                    <a:pt x="49574" y="953"/>
                    <a:pt x="49574" y="2131"/>
                  </a:cubicBezTo>
                  <a:lnTo>
                    <a:pt x="49574" y="5665"/>
                  </a:lnTo>
                  <a:cubicBezTo>
                    <a:pt x="49574" y="6818"/>
                    <a:pt x="50527" y="7770"/>
                    <a:pt x="51705" y="7770"/>
                  </a:cubicBezTo>
                  <a:lnTo>
                    <a:pt x="58346" y="7770"/>
                  </a:lnTo>
                  <a:lnTo>
                    <a:pt x="58898" y="8447"/>
                  </a:lnTo>
                  <a:lnTo>
                    <a:pt x="58472" y="8447"/>
                  </a:lnTo>
                  <a:cubicBezTo>
                    <a:pt x="54888" y="8447"/>
                    <a:pt x="51780" y="8447"/>
                    <a:pt x="48898" y="8472"/>
                  </a:cubicBezTo>
                  <a:cubicBezTo>
                    <a:pt x="48146" y="8472"/>
                    <a:pt x="47494" y="9023"/>
                    <a:pt x="47369" y="9775"/>
                  </a:cubicBezTo>
                  <a:cubicBezTo>
                    <a:pt x="47294" y="10201"/>
                    <a:pt x="47218" y="10627"/>
                    <a:pt x="47168" y="11079"/>
                  </a:cubicBezTo>
                  <a:cubicBezTo>
                    <a:pt x="46416" y="7144"/>
                    <a:pt x="43008" y="4312"/>
                    <a:pt x="38998" y="4312"/>
                  </a:cubicBezTo>
                  <a:cubicBezTo>
                    <a:pt x="38547" y="4312"/>
                    <a:pt x="38095" y="4362"/>
                    <a:pt x="37669" y="4412"/>
                  </a:cubicBezTo>
                  <a:cubicBezTo>
                    <a:pt x="33910" y="5038"/>
                    <a:pt x="31028" y="8146"/>
                    <a:pt x="30702" y="11881"/>
                  </a:cubicBezTo>
                  <a:lnTo>
                    <a:pt x="28747" y="13159"/>
                  </a:lnTo>
                  <a:cubicBezTo>
                    <a:pt x="28722" y="13184"/>
                    <a:pt x="28697" y="13209"/>
                    <a:pt x="28647" y="13234"/>
                  </a:cubicBezTo>
                  <a:cubicBezTo>
                    <a:pt x="28722" y="12708"/>
                    <a:pt x="28772" y="12206"/>
                    <a:pt x="28797" y="11730"/>
                  </a:cubicBezTo>
                  <a:cubicBezTo>
                    <a:pt x="28822" y="11429"/>
                    <a:pt x="28847" y="11129"/>
                    <a:pt x="28847" y="10853"/>
                  </a:cubicBezTo>
                  <a:cubicBezTo>
                    <a:pt x="29123" y="10703"/>
                    <a:pt x="29374" y="10477"/>
                    <a:pt x="29549" y="10201"/>
                  </a:cubicBezTo>
                  <a:cubicBezTo>
                    <a:pt x="29750" y="9876"/>
                    <a:pt x="29825" y="9550"/>
                    <a:pt x="29850" y="9299"/>
                  </a:cubicBezTo>
                  <a:cubicBezTo>
                    <a:pt x="29900" y="8898"/>
                    <a:pt x="29950" y="8347"/>
                    <a:pt x="29875" y="7745"/>
                  </a:cubicBezTo>
                  <a:cubicBezTo>
                    <a:pt x="30351" y="7570"/>
                    <a:pt x="30727" y="7219"/>
                    <a:pt x="30902" y="6743"/>
                  </a:cubicBezTo>
                  <a:cubicBezTo>
                    <a:pt x="31354" y="5665"/>
                    <a:pt x="30602" y="4662"/>
                    <a:pt x="30226" y="4161"/>
                  </a:cubicBezTo>
                  <a:cubicBezTo>
                    <a:pt x="30201" y="4136"/>
                    <a:pt x="30201" y="4136"/>
                    <a:pt x="30176" y="4111"/>
                  </a:cubicBezTo>
                  <a:cubicBezTo>
                    <a:pt x="29875" y="3685"/>
                    <a:pt x="29549" y="3284"/>
                    <a:pt x="29223" y="2908"/>
                  </a:cubicBezTo>
                  <a:cubicBezTo>
                    <a:pt x="28471" y="2106"/>
                    <a:pt x="27644" y="1454"/>
                    <a:pt x="26742" y="953"/>
                  </a:cubicBezTo>
                  <a:cubicBezTo>
                    <a:pt x="26692" y="928"/>
                    <a:pt x="26642" y="903"/>
                    <a:pt x="26567" y="878"/>
                  </a:cubicBezTo>
                  <a:cubicBezTo>
                    <a:pt x="25464" y="302"/>
                    <a:pt x="24286" y="1"/>
                    <a:pt x="23058" y="1"/>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a:off x="5217812" y="4696943"/>
              <a:ext cx="23750" cy="18771"/>
            </a:xfrm>
            <a:custGeom>
              <a:rect b="b" l="l" r="r" t="t"/>
              <a:pathLst>
                <a:path extrusionOk="0" h="377" w="477">
                  <a:moveTo>
                    <a:pt x="226" y="1"/>
                  </a:moveTo>
                  <a:cubicBezTo>
                    <a:pt x="0" y="1"/>
                    <a:pt x="0" y="377"/>
                    <a:pt x="226" y="377"/>
                  </a:cubicBezTo>
                  <a:cubicBezTo>
                    <a:pt x="477" y="377"/>
                    <a:pt x="477" y="1"/>
                    <a:pt x="226" y="1"/>
                  </a:cubicBezTo>
                  <a:close/>
                </a:path>
              </a:pathLst>
            </a:custGeom>
            <a:solidFill>
              <a:srgbClr val="F3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a:off x="4793543" y="2691547"/>
              <a:ext cx="550329" cy="330755"/>
            </a:xfrm>
            <a:custGeom>
              <a:rect b="b" l="l" r="r" t="t"/>
              <a:pathLst>
                <a:path extrusionOk="0" h="6643" w="11053">
                  <a:moveTo>
                    <a:pt x="577" y="1"/>
                  </a:moveTo>
                  <a:cubicBezTo>
                    <a:pt x="251" y="1"/>
                    <a:pt x="0" y="251"/>
                    <a:pt x="0" y="552"/>
                  </a:cubicBezTo>
                  <a:lnTo>
                    <a:pt x="0" y="3259"/>
                  </a:lnTo>
                  <a:cubicBezTo>
                    <a:pt x="0" y="3560"/>
                    <a:pt x="251" y="3810"/>
                    <a:pt x="577" y="3810"/>
                  </a:cubicBezTo>
                  <a:lnTo>
                    <a:pt x="7945" y="3810"/>
                  </a:lnTo>
                  <a:lnTo>
                    <a:pt x="10276" y="6642"/>
                  </a:lnTo>
                  <a:lnTo>
                    <a:pt x="9624" y="3810"/>
                  </a:lnTo>
                  <a:lnTo>
                    <a:pt x="10476" y="3810"/>
                  </a:lnTo>
                  <a:cubicBezTo>
                    <a:pt x="10802" y="3810"/>
                    <a:pt x="11053" y="3560"/>
                    <a:pt x="11053" y="3259"/>
                  </a:cubicBezTo>
                  <a:lnTo>
                    <a:pt x="11053" y="552"/>
                  </a:lnTo>
                  <a:cubicBezTo>
                    <a:pt x="11053" y="251"/>
                    <a:pt x="10802" y="1"/>
                    <a:pt x="10476"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a:off x="4909556" y="2757720"/>
              <a:ext cx="51234" cy="51184"/>
            </a:xfrm>
            <a:custGeom>
              <a:rect b="b" l="l" r="r" t="t"/>
              <a:pathLst>
                <a:path extrusionOk="0" h="1028" w="1029">
                  <a:moveTo>
                    <a:pt x="502" y="0"/>
                  </a:moveTo>
                  <a:cubicBezTo>
                    <a:pt x="227" y="0"/>
                    <a:pt x="1" y="226"/>
                    <a:pt x="1" y="526"/>
                  </a:cubicBezTo>
                  <a:cubicBezTo>
                    <a:pt x="1" y="802"/>
                    <a:pt x="227" y="1028"/>
                    <a:pt x="502" y="1028"/>
                  </a:cubicBezTo>
                  <a:cubicBezTo>
                    <a:pt x="803" y="1028"/>
                    <a:pt x="1029" y="802"/>
                    <a:pt x="1029" y="526"/>
                  </a:cubicBezTo>
                  <a:cubicBezTo>
                    <a:pt x="1029" y="226"/>
                    <a:pt x="803" y="0"/>
                    <a:pt x="502" y="0"/>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a:off x="5028108" y="2757720"/>
              <a:ext cx="52479" cy="51184"/>
            </a:xfrm>
            <a:custGeom>
              <a:rect b="b" l="l" r="r" t="t"/>
              <a:pathLst>
                <a:path extrusionOk="0" h="1028" w="1054">
                  <a:moveTo>
                    <a:pt x="527" y="0"/>
                  </a:moveTo>
                  <a:cubicBezTo>
                    <a:pt x="252" y="0"/>
                    <a:pt x="1" y="226"/>
                    <a:pt x="1" y="526"/>
                  </a:cubicBezTo>
                  <a:cubicBezTo>
                    <a:pt x="1" y="802"/>
                    <a:pt x="252" y="1028"/>
                    <a:pt x="527" y="1028"/>
                  </a:cubicBezTo>
                  <a:cubicBezTo>
                    <a:pt x="828" y="1028"/>
                    <a:pt x="1054" y="802"/>
                    <a:pt x="1054" y="526"/>
                  </a:cubicBezTo>
                  <a:cubicBezTo>
                    <a:pt x="1054" y="226"/>
                    <a:pt x="828" y="0"/>
                    <a:pt x="527" y="0"/>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a:off x="5147906" y="2757720"/>
              <a:ext cx="51234" cy="51184"/>
            </a:xfrm>
            <a:custGeom>
              <a:rect b="b" l="l" r="r" t="t"/>
              <a:pathLst>
                <a:path extrusionOk="0" h="1028" w="1029">
                  <a:moveTo>
                    <a:pt x="527" y="0"/>
                  </a:moveTo>
                  <a:cubicBezTo>
                    <a:pt x="227" y="0"/>
                    <a:pt x="1" y="226"/>
                    <a:pt x="1" y="526"/>
                  </a:cubicBezTo>
                  <a:cubicBezTo>
                    <a:pt x="1" y="802"/>
                    <a:pt x="227" y="1028"/>
                    <a:pt x="527" y="1028"/>
                  </a:cubicBezTo>
                  <a:cubicBezTo>
                    <a:pt x="803" y="1028"/>
                    <a:pt x="1029" y="802"/>
                    <a:pt x="1029" y="526"/>
                  </a:cubicBezTo>
                  <a:cubicBezTo>
                    <a:pt x="1029" y="226"/>
                    <a:pt x="803" y="0"/>
                    <a:pt x="527" y="0"/>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a:off x="4793543" y="2649125"/>
              <a:ext cx="550329" cy="330755"/>
            </a:xfrm>
            <a:custGeom>
              <a:rect b="b" l="l" r="r" t="t"/>
              <a:pathLst>
                <a:path extrusionOk="0" h="6643" w="11053">
                  <a:moveTo>
                    <a:pt x="577" y="1"/>
                  </a:moveTo>
                  <a:cubicBezTo>
                    <a:pt x="251" y="1"/>
                    <a:pt x="0" y="251"/>
                    <a:pt x="0" y="577"/>
                  </a:cubicBezTo>
                  <a:lnTo>
                    <a:pt x="0" y="3259"/>
                  </a:lnTo>
                  <a:cubicBezTo>
                    <a:pt x="0" y="3585"/>
                    <a:pt x="251" y="3835"/>
                    <a:pt x="577" y="3835"/>
                  </a:cubicBezTo>
                  <a:lnTo>
                    <a:pt x="7945" y="3835"/>
                  </a:lnTo>
                  <a:lnTo>
                    <a:pt x="10276" y="6642"/>
                  </a:lnTo>
                  <a:lnTo>
                    <a:pt x="9624" y="3835"/>
                  </a:lnTo>
                  <a:lnTo>
                    <a:pt x="10476" y="3835"/>
                  </a:lnTo>
                  <a:cubicBezTo>
                    <a:pt x="10802" y="3835"/>
                    <a:pt x="11053" y="3585"/>
                    <a:pt x="11053" y="3259"/>
                  </a:cubicBezTo>
                  <a:lnTo>
                    <a:pt x="11053" y="577"/>
                  </a:lnTo>
                  <a:cubicBezTo>
                    <a:pt x="11053" y="251"/>
                    <a:pt x="10802" y="1"/>
                    <a:pt x="10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a:off x="4909556" y="2715298"/>
              <a:ext cx="51234" cy="52429"/>
            </a:xfrm>
            <a:custGeom>
              <a:rect b="b" l="l" r="r" t="t"/>
              <a:pathLst>
                <a:path extrusionOk="0" h="1053" w="1029">
                  <a:moveTo>
                    <a:pt x="502" y="0"/>
                  </a:moveTo>
                  <a:cubicBezTo>
                    <a:pt x="227" y="0"/>
                    <a:pt x="1" y="251"/>
                    <a:pt x="1" y="526"/>
                  </a:cubicBezTo>
                  <a:cubicBezTo>
                    <a:pt x="1" y="827"/>
                    <a:pt x="227" y="1053"/>
                    <a:pt x="502" y="1053"/>
                  </a:cubicBezTo>
                  <a:cubicBezTo>
                    <a:pt x="803" y="1053"/>
                    <a:pt x="1029" y="827"/>
                    <a:pt x="1029" y="526"/>
                  </a:cubicBezTo>
                  <a:cubicBezTo>
                    <a:pt x="1029" y="251"/>
                    <a:pt x="803" y="0"/>
                    <a:pt x="5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a:off x="5028108" y="2715298"/>
              <a:ext cx="52479" cy="52429"/>
            </a:xfrm>
            <a:custGeom>
              <a:rect b="b" l="l" r="r" t="t"/>
              <a:pathLst>
                <a:path extrusionOk="0" h="1053" w="1054">
                  <a:moveTo>
                    <a:pt x="527" y="0"/>
                  </a:moveTo>
                  <a:cubicBezTo>
                    <a:pt x="252" y="0"/>
                    <a:pt x="1" y="251"/>
                    <a:pt x="1" y="526"/>
                  </a:cubicBezTo>
                  <a:cubicBezTo>
                    <a:pt x="1" y="827"/>
                    <a:pt x="252" y="1053"/>
                    <a:pt x="527" y="1053"/>
                  </a:cubicBezTo>
                  <a:cubicBezTo>
                    <a:pt x="828" y="1053"/>
                    <a:pt x="1054" y="827"/>
                    <a:pt x="1054" y="526"/>
                  </a:cubicBezTo>
                  <a:cubicBezTo>
                    <a:pt x="1054" y="251"/>
                    <a:pt x="828" y="0"/>
                    <a:pt x="5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a:off x="5147906" y="2715298"/>
              <a:ext cx="51234" cy="52429"/>
            </a:xfrm>
            <a:custGeom>
              <a:rect b="b" l="l" r="r" t="t"/>
              <a:pathLst>
                <a:path extrusionOk="0" h="1053" w="1029">
                  <a:moveTo>
                    <a:pt x="527" y="0"/>
                  </a:moveTo>
                  <a:cubicBezTo>
                    <a:pt x="227" y="0"/>
                    <a:pt x="1" y="251"/>
                    <a:pt x="1" y="526"/>
                  </a:cubicBezTo>
                  <a:cubicBezTo>
                    <a:pt x="1" y="827"/>
                    <a:pt x="227" y="1053"/>
                    <a:pt x="527" y="1053"/>
                  </a:cubicBezTo>
                  <a:cubicBezTo>
                    <a:pt x="803" y="1053"/>
                    <a:pt x="1029" y="827"/>
                    <a:pt x="1029" y="526"/>
                  </a:cubicBezTo>
                  <a:cubicBezTo>
                    <a:pt x="1029" y="251"/>
                    <a:pt x="803" y="0"/>
                    <a:pt x="5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a:off x="5877942" y="2691547"/>
              <a:ext cx="549134" cy="330755"/>
            </a:xfrm>
            <a:custGeom>
              <a:rect b="b" l="l" r="r" t="t"/>
              <a:pathLst>
                <a:path extrusionOk="0" h="6643" w="11029">
                  <a:moveTo>
                    <a:pt x="552" y="1"/>
                  </a:moveTo>
                  <a:cubicBezTo>
                    <a:pt x="251" y="1"/>
                    <a:pt x="1" y="251"/>
                    <a:pt x="1" y="552"/>
                  </a:cubicBezTo>
                  <a:lnTo>
                    <a:pt x="1" y="3259"/>
                  </a:lnTo>
                  <a:cubicBezTo>
                    <a:pt x="1" y="3560"/>
                    <a:pt x="251" y="3810"/>
                    <a:pt x="552" y="3810"/>
                  </a:cubicBezTo>
                  <a:lnTo>
                    <a:pt x="7921" y="3810"/>
                  </a:lnTo>
                  <a:lnTo>
                    <a:pt x="7394" y="6642"/>
                  </a:lnTo>
                  <a:lnTo>
                    <a:pt x="9625" y="3810"/>
                  </a:lnTo>
                  <a:lnTo>
                    <a:pt x="10477" y="3810"/>
                  </a:lnTo>
                  <a:cubicBezTo>
                    <a:pt x="10778" y="3810"/>
                    <a:pt x="11028" y="3560"/>
                    <a:pt x="11028" y="3259"/>
                  </a:cubicBezTo>
                  <a:lnTo>
                    <a:pt x="11028" y="552"/>
                  </a:lnTo>
                  <a:cubicBezTo>
                    <a:pt x="11028" y="251"/>
                    <a:pt x="10778" y="1"/>
                    <a:pt x="10477"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a:off x="6006503" y="2765189"/>
              <a:ext cx="52429" cy="51234"/>
            </a:xfrm>
            <a:custGeom>
              <a:rect b="b" l="l" r="r" t="t"/>
              <a:pathLst>
                <a:path extrusionOk="0" h="1029" w="1053">
                  <a:moveTo>
                    <a:pt x="526" y="1"/>
                  </a:moveTo>
                  <a:cubicBezTo>
                    <a:pt x="251" y="1"/>
                    <a:pt x="0" y="226"/>
                    <a:pt x="0" y="502"/>
                  </a:cubicBezTo>
                  <a:cubicBezTo>
                    <a:pt x="0" y="803"/>
                    <a:pt x="251" y="1028"/>
                    <a:pt x="526" y="1028"/>
                  </a:cubicBezTo>
                  <a:cubicBezTo>
                    <a:pt x="827" y="1028"/>
                    <a:pt x="1053" y="803"/>
                    <a:pt x="1053" y="502"/>
                  </a:cubicBezTo>
                  <a:cubicBezTo>
                    <a:pt x="1053" y="226"/>
                    <a:pt x="827" y="1"/>
                    <a:pt x="526" y="1"/>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a:off x="6126300" y="2765189"/>
              <a:ext cx="52429" cy="51234"/>
            </a:xfrm>
            <a:custGeom>
              <a:rect b="b" l="l" r="r" t="t"/>
              <a:pathLst>
                <a:path extrusionOk="0" h="1029" w="1053">
                  <a:moveTo>
                    <a:pt x="527" y="1"/>
                  </a:moveTo>
                  <a:cubicBezTo>
                    <a:pt x="226" y="1"/>
                    <a:pt x="0" y="226"/>
                    <a:pt x="0" y="502"/>
                  </a:cubicBezTo>
                  <a:cubicBezTo>
                    <a:pt x="0" y="803"/>
                    <a:pt x="226" y="1028"/>
                    <a:pt x="527" y="1028"/>
                  </a:cubicBezTo>
                  <a:cubicBezTo>
                    <a:pt x="802" y="1028"/>
                    <a:pt x="1053" y="803"/>
                    <a:pt x="1053" y="502"/>
                  </a:cubicBezTo>
                  <a:cubicBezTo>
                    <a:pt x="1053" y="226"/>
                    <a:pt x="802" y="1"/>
                    <a:pt x="527" y="1"/>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a:off x="6246097" y="2765189"/>
              <a:ext cx="51184" cy="51234"/>
            </a:xfrm>
            <a:custGeom>
              <a:rect b="b" l="l" r="r" t="t"/>
              <a:pathLst>
                <a:path extrusionOk="0" h="1029" w="1028">
                  <a:moveTo>
                    <a:pt x="501" y="1"/>
                  </a:moveTo>
                  <a:cubicBezTo>
                    <a:pt x="226" y="1"/>
                    <a:pt x="0" y="226"/>
                    <a:pt x="0" y="502"/>
                  </a:cubicBezTo>
                  <a:cubicBezTo>
                    <a:pt x="0" y="803"/>
                    <a:pt x="226" y="1028"/>
                    <a:pt x="501" y="1028"/>
                  </a:cubicBezTo>
                  <a:cubicBezTo>
                    <a:pt x="802" y="1028"/>
                    <a:pt x="1028" y="803"/>
                    <a:pt x="1028" y="502"/>
                  </a:cubicBezTo>
                  <a:cubicBezTo>
                    <a:pt x="1028" y="226"/>
                    <a:pt x="802" y="1"/>
                    <a:pt x="501" y="1"/>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a:off x="5877942" y="2649125"/>
              <a:ext cx="549134" cy="330755"/>
            </a:xfrm>
            <a:custGeom>
              <a:rect b="b" l="l" r="r" t="t"/>
              <a:pathLst>
                <a:path extrusionOk="0" h="6643" w="11029">
                  <a:moveTo>
                    <a:pt x="552" y="1"/>
                  </a:moveTo>
                  <a:cubicBezTo>
                    <a:pt x="251" y="1"/>
                    <a:pt x="1" y="251"/>
                    <a:pt x="1" y="577"/>
                  </a:cubicBezTo>
                  <a:lnTo>
                    <a:pt x="1" y="3259"/>
                  </a:lnTo>
                  <a:cubicBezTo>
                    <a:pt x="1" y="3585"/>
                    <a:pt x="251" y="3835"/>
                    <a:pt x="552" y="3835"/>
                  </a:cubicBezTo>
                  <a:lnTo>
                    <a:pt x="7921" y="3835"/>
                  </a:lnTo>
                  <a:lnTo>
                    <a:pt x="7394" y="6642"/>
                  </a:lnTo>
                  <a:lnTo>
                    <a:pt x="9625" y="3835"/>
                  </a:lnTo>
                  <a:lnTo>
                    <a:pt x="10477" y="3835"/>
                  </a:lnTo>
                  <a:cubicBezTo>
                    <a:pt x="10778" y="3835"/>
                    <a:pt x="11028" y="3585"/>
                    <a:pt x="11028" y="3259"/>
                  </a:cubicBezTo>
                  <a:lnTo>
                    <a:pt x="11028" y="577"/>
                  </a:lnTo>
                  <a:cubicBezTo>
                    <a:pt x="11028" y="251"/>
                    <a:pt x="10778" y="1"/>
                    <a:pt x="10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a:off x="6006503" y="2722767"/>
              <a:ext cx="52429" cy="51184"/>
            </a:xfrm>
            <a:custGeom>
              <a:rect b="b" l="l" r="r" t="t"/>
              <a:pathLst>
                <a:path extrusionOk="0" h="1028" w="1053">
                  <a:moveTo>
                    <a:pt x="526" y="0"/>
                  </a:moveTo>
                  <a:cubicBezTo>
                    <a:pt x="251" y="0"/>
                    <a:pt x="0" y="226"/>
                    <a:pt x="0" y="527"/>
                  </a:cubicBezTo>
                  <a:cubicBezTo>
                    <a:pt x="0" y="802"/>
                    <a:pt x="251" y="1028"/>
                    <a:pt x="526" y="1028"/>
                  </a:cubicBezTo>
                  <a:cubicBezTo>
                    <a:pt x="827" y="1028"/>
                    <a:pt x="1053" y="802"/>
                    <a:pt x="1053" y="527"/>
                  </a:cubicBezTo>
                  <a:cubicBezTo>
                    <a:pt x="1053" y="226"/>
                    <a:pt x="827"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6126300" y="2722767"/>
              <a:ext cx="52429" cy="51184"/>
            </a:xfrm>
            <a:custGeom>
              <a:rect b="b" l="l" r="r" t="t"/>
              <a:pathLst>
                <a:path extrusionOk="0" h="1028" w="1053">
                  <a:moveTo>
                    <a:pt x="527" y="0"/>
                  </a:moveTo>
                  <a:cubicBezTo>
                    <a:pt x="226" y="0"/>
                    <a:pt x="0" y="226"/>
                    <a:pt x="0" y="527"/>
                  </a:cubicBezTo>
                  <a:cubicBezTo>
                    <a:pt x="0" y="802"/>
                    <a:pt x="226" y="1028"/>
                    <a:pt x="527" y="1028"/>
                  </a:cubicBezTo>
                  <a:cubicBezTo>
                    <a:pt x="802" y="1028"/>
                    <a:pt x="1053" y="802"/>
                    <a:pt x="1053" y="527"/>
                  </a:cubicBezTo>
                  <a:cubicBezTo>
                    <a:pt x="1053" y="226"/>
                    <a:pt x="802" y="0"/>
                    <a:pt x="5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6246097" y="2722767"/>
              <a:ext cx="51184" cy="51184"/>
            </a:xfrm>
            <a:custGeom>
              <a:rect b="b" l="l" r="r" t="t"/>
              <a:pathLst>
                <a:path extrusionOk="0" h="1028" w="1028">
                  <a:moveTo>
                    <a:pt x="501" y="0"/>
                  </a:moveTo>
                  <a:cubicBezTo>
                    <a:pt x="226" y="0"/>
                    <a:pt x="0" y="226"/>
                    <a:pt x="0" y="527"/>
                  </a:cubicBezTo>
                  <a:cubicBezTo>
                    <a:pt x="0" y="802"/>
                    <a:pt x="226" y="1028"/>
                    <a:pt x="501" y="1028"/>
                  </a:cubicBezTo>
                  <a:cubicBezTo>
                    <a:pt x="802" y="1028"/>
                    <a:pt x="1028" y="802"/>
                    <a:pt x="1028" y="527"/>
                  </a:cubicBezTo>
                  <a:cubicBezTo>
                    <a:pt x="1028" y="226"/>
                    <a:pt x="802" y="0"/>
                    <a:pt x="5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a:off x="3895013" y="3747273"/>
              <a:ext cx="557847" cy="330755"/>
            </a:xfrm>
            <a:custGeom>
              <a:rect b="b" l="l" r="r" t="t"/>
              <a:pathLst>
                <a:path extrusionOk="0" h="6643" w="11204">
                  <a:moveTo>
                    <a:pt x="11204" y="1"/>
                  </a:moveTo>
                  <a:lnTo>
                    <a:pt x="7921" y="2833"/>
                  </a:lnTo>
                  <a:lnTo>
                    <a:pt x="552" y="2833"/>
                  </a:lnTo>
                  <a:cubicBezTo>
                    <a:pt x="252" y="2833"/>
                    <a:pt x="1" y="3084"/>
                    <a:pt x="1" y="3384"/>
                  </a:cubicBezTo>
                  <a:lnTo>
                    <a:pt x="1" y="6091"/>
                  </a:lnTo>
                  <a:cubicBezTo>
                    <a:pt x="1" y="6392"/>
                    <a:pt x="252" y="6643"/>
                    <a:pt x="552" y="6643"/>
                  </a:cubicBezTo>
                  <a:lnTo>
                    <a:pt x="10477" y="6643"/>
                  </a:lnTo>
                  <a:cubicBezTo>
                    <a:pt x="10778" y="6643"/>
                    <a:pt x="11029" y="6392"/>
                    <a:pt x="11029" y="6091"/>
                  </a:cubicBezTo>
                  <a:lnTo>
                    <a:pt x="11029" y="3384"/>
                  </a:lnTo>
                  <a:cubicBezTo>
                    <a:pt x="11029" y="3084"/>
                    <a:pt x="10778" y="2833"/>
                    <a:pt x="10477" y="2833"/>
                  </a:cubicBezTo>
                  <a:lnTo>
                    <a:pt x="9625" y="2833"/>
                  </a:lnTo>
                  <a:lnTo>
                    <a:pt x="11204"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a:off x="4024819" y="3960678"/>
              <a:ext cx="51234" cy="52479"/>
            </a:xfrm>
            <a:custGeom>
              <a:rect b="b" l="l" r="r" t="t"/>
              <a:pathLst>
                <a:path extrusionOk="0" h="1054" w="1029">
                  <a:moveTo>
                    <a:pt x="502" y="1"/>
                  </a:moveTo>
                  <a:cubicBezTo>
                    <a:pt x="226" y="1"/>
                    <a:pt x="0" y="226"/>
                    <a:pt x="0" y="527"/>
                  </a:cubicBezTo>
                  <a:cubicBezTo>
                    <a:pt x="0" y="803"/>
                    <a:pt x="226" y="1053"/>
                    <a:pt x="502" y="1053"/>
                  </a:cubicBezTo>
                  <a:cubicBezTo>
                    <a:pt x="802" y="1053"/>
                    <a:pt x="1028" y="803"/>
                    <a:pt x="1028" y="527"/>
                  </a:cubicBezTo>
                  <a:cubicBezTo>
                    <a:pt x="1028" y="226"/>
                    <a:pt x="802" y="1"/>
                    <a:pt x="502" y="1"/>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a:off x="4143371" y="3960678"/>
              <a:ext cx="52479" cy="52479"/>
            </a:xfrm>
            <a:custGeom>
              <a:rect b="b" l="l" r="r" t="t"/>
              <a:pathLst>
                <a:path extrusionOk="0" h="1054" w="1054">
                  <a:moveTo>
                    <a:pt x="527" y="1"/>
                  </a:moveTo>
                  <a:cubicBezTo>
                    <a:pt x="226" y="1"/>
                    <a:pt x="0" y="226"/>
                    <a:pt x="0" y="527"/>
                  </a:cubicBezTo>
                  <a:cubicBezTo>
                    <a:pt x="0" y="803"/>
                    <a:pt x="226" y="1053"/>
                    <a:pt x="527" y="1053"/>
                  </a:cubicBezTo>
                  <a:cubicBezTo>
                    <a:pt x="802" y="1053"/>
                    <a:pt x="1053" y="803"/>
                    <a:pt x="1053" y="527"/>
                  </a:cubicBezTo>
                  <a:cubicBezTo>
                    <a:pt x="1053" y="226"/>
                    <a:pt x="802" y="1"/>
                    <a:pt x="527" y="1"/>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4263168" y="3960678"/>
              <a:ext cx="51234" cy="52479"/>
            </a:xfrm>
            <a:custGeom>
              <a:rect b="b" l="l" r="r" t="t"/>
              <a:pathLst>
                <a:path extrusionOk="0" h="1054" w="1029">
                  <a:moveTo>
                    <a:pt x="527" y="1"/>
                  </a:moveTo>
                  <a:cubicBezTo>
                    <a:pt x="226" y="1"/>
                    <a:pt x="0" y="226"/>
                    <a:pt x="0" y="527"/>
                  </a:cubicBezTo>
                  <a:cubicBezTo>
                    <a:pt x="0" y="803"/>
                    <a:pt x="226" y="1053"/>
                    <a:pt x="527" y="1053"/>
                  </a:cubicBezTo>
                  <a:cubicBezTo>
                    <a:pt x="802" y="1053"/>
                    <a:pt x="1028" y="803"/>
                    <a:pt x="1028" y="527"/>
                  </a:cubicBezTo>
                  <a:cubicBezTo>
                    <a:pt x="1028" y="226"/>
                    <a:pt x="802" y="1"/>
                    <a:pt x="527" y="1"/>
                  </a:cubicBezTo>
                  <a:close/>
                </a:path>
              </a:pathLst>
            </a:custGeom>
            <a:solidFill>
              <a:srgbClr val="0091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3895013" y="3706095"/>
              <a:ext cx="557847" cy="330755"/>
            </a:xfrm>
            <a:custGeom>
              <a:rect b="b" l="l" r="r" t="t"/>
              <a:pathLst>
                <a:path extrusionOk="0" h="6643" w="11204">
                  <a:moveTo>
                    <a:pt x="11204" y="1"/>
                  </a:moveTo>
                  <a:lnTo>
                    <a:pt x="7921" y="2808"/>
                  </a:lnTo>
                  <a:lnTo>
                    <a:pt x="552" y="2808"/>
                  </a:lnTo>
                  <a:cubicBezTo>
                    <a:pt x="252" y="2808"/>
                    <a:pt x="1" y="3059"/>
                    <a:pt x="1" y="3384"/>
                  </a:cubicBezTo>
                  <a:lnTo>
                    <a:pt x="1" y="6066"/>
                  </a:lnTo>
                  <a:cubicBezTo>
                    <a:pt x="1" y="6392"/>
                    <a:pt x="252" y="6643"/>
                    <a:pt x="552" y="6643"/>
                  </a:cubicBezTo>
                  <a:lnTo>
                    <a:pt x="10477" y="6643"/>
                  </a:lnTo>
                  <a:cubicBezTo>
                    <a:pt x="10778" y="6643"/>
                    <a:pt x="11029" y="6392"/>
                    <a:pt x="11029" y="6066"/>
                  </a:cubicBezTo>
                  <a:lnTo>
                    <a:pt x="11029" y="3384"/>
                  </a:lnTo>
                  <a:cubicBezTo>
                    <a:pt x="11029" y="3059"/>
                    <a:pt x="10778" y="2808"/>
                    <a:pt x="10477" y="2808"/>
                  </a:cubicBezTo>
                  <a:lnTo>
                    <a:pt x="9625" y="2808"/>
                  </a:lnTo>
                  <a:lnTo>
                    <a:pt x="11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4024819" y="3919501"/>
              <a:ext cx="51234" cy="51234"/>
            </a:xfrm>
            <a:custGeom>
              <a:rect b="b" l="l" r="r" t="t"/>
              <a:pathLst>
                <a:path extrusionOk="0" h="1029" w="1029">
                  <a:moveTo>
                    <a:pt x="502" y="1"/>
                  </a:moveTo>
                  <a:cubicBezTo>
                    <a:pt x="226" y="1"/>
                    <a:pt x="0" y="226"/>
                    <a:pt x="0" y="502"/>
                  </a:cubicBezTo>
                  <a:cubicBezTo>
                    <a:pt x="0" y="803"/>
                    <a:pt x="226" y="1028"/>
                    <a:pt x="502" y="1028"/>
                  </a:cubicBezTo>
                  <a:cubicBezTo>
                    <a:pt x="802" y="1028"/>
                    <a:pt x="1028" y="803"/>
                    <a:pt x="1028" y="502"/>
                  </a:cubicBezTo>
                  <a:cubicBezTo>
                    <a:pt x="1028" y="226"/>
                    <a:pt x="802"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4143371" y="3919501"/>
              <a:ext cx="52479" cy="51234"/>
            </a:xfrm>
            <a:custGeom>
              <a:rect b="b" l="l" r="r" t="t"/>
              <a:pathLst>
                <a:path extrusionOk="0" h="1029" w="1054">
                  <a:moveTo>
                    <a:pt x="527" y="1"/>
                  </a:moveTo>
                  <a:cubicBezTo>
                    <a:pt x="226" y="1"/>
                    <a:pt x="0" y="226"/>
                    <a:pt x="0" y="502"/>
                  </a:cubicBezTo>
                  <a:cubicBezTo>
                    <a:pt x="0" y="803"/>
                    <a:pt x="226" y="1028"/>
                    <a:pt x="527" y="1028"/>
                  </a:cubicBezTo>
                  <a:cubicBezTo>
                    <a:pt x="802" y="1028"/>
                    <a:pt x="1053" y="803"/>
                    <a:pt x="1053" y="502"/>
                  </a:cubicBezTo>
                  <a:cubicBezTo>
                    <a:pt x="1053" y="226"/>
                    <a:pt x="802" y="1"/>
                    <a:pt x="5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4263168" y="3919501"/>
              <a:ext cx="51234" cy="51234"/>
            </a:xfrm>
            <a:custGeom>
              <a:rect b="b" l="l" r="r" t="t"/>
              <a:pathLst>
                <a:path extrusionOk="0" h="1029" w="1029">
                  <a:moveTo>
                    <a:pt x="527" y="1"/>
                  </a:moveTo>
                  <a:cubicBezTo>
                    <a:pt x="226" y="1"/>
                    <a:pt x="0" y="226"/>
                    <a:pt x="0" y="502"/>
                  </a:cubicBezTo>
                  <a:cubicBezTo>
                    <a:pt x="0" y="803"/>
                    <a:pt x="226" y="1028"/>
                    <a:pt x="527" y="1028"/>
                  </a:cubicBezTo>
                  <a:cubicBezTo>
                    <a:pt x="802" y="1028"/>
                    <a:pt x="1028" y="803"/>
                    <a:pt x="1028" y="502"/>
                  </a:cubicBezTo>
                  <a:cubicBezTo>
                    <a:pt x="1028" y="226"/>
                    <a:pt x="802" y="1"/>
                    <a:pt x="5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5503563" y="4360005"/>
              <a:ext cx="53723" cy="252137"/>
            </a:xfrm>
            <a:custGeom>
              <a:rect b="b" l="l" r="r" t="t"/>
              <a:pathLst>
                <a:path extrusionOk="0" h="5064" w="1079">
                  <a:moveTo>
                    <a:pt x="251" y="1"/>
                  </a:moveTo>
                  <a:cubicBezTo>
                    <a:pt x="176" y="1555"/>
                    <a:pt x="101" y="3510"/>
                    <a:pt x="1" y="5063"/>
                  </a:cubicBezTo>
                  <a:lnTo>
                    <a:pt x="828" y="5063"/>
                  </a:lnTo>
                  <a:cubicBezTo>
                    <a:pt x="928" y="3510"/>
                    <a:pt x="1003" y="1555"/>
                    <a:pt x="1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a:off x="5114247" y="4360005"/>
              <a:ext cx="401855" cy="252137"/>
            </a:xfrm>
            <a:custGeom>
              <a:rect b="b" l="l" r="r" t="t"/>
              <a:pathLst>
                <a:path extrusionOk="0" h="5064" w="8071">
                  <a:moveTo>
                    <a:pt x="251" y="1"/>
                  </a:moveTo>
                  <a:cubicBezTo>
                    <a:pt x="176" y="1555"/>
                    <a:pt x="101" y="3510"/>
                    <a:pt x="0" y="5063"/>
                  </a:cubicBezTo>
                  <a:lnTo>
                    <a:pt x="7820" y="5063"/>
                  </a:lnTo>
                  <a:cubicBezTo>
                    <a:pt x="7920" y="3510"/>
                    <a:pt x="7995" y="1555"/>
                    <a:pt x="8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a:off x="6171211" y="3070907"/>
              <a:ext cx="204687" cy="1295386"/>
            </a:xfrm>
            <a:custGeom>
              <a:rect b="b" l="l" r="r" t="t"/>
              <a:pathLst>
                <a:path extrusionOk="0" h="26017" w="4111">
                  <a:moveTo>
                    <a:pt x="2757" y="1"/>
                  </a:moveTo>
                  <a:cubicBezTo>
                    <a:pt x="1604" y="8146"/>
                    <a:pt x="878" y="16292"/>
                    <a:pt x="0" y="24487"/>
                  </a:cubicBezTo>
                  <a:cubicBezTo>
                    <a:pt x="727" y="25189"/>
                    <a:pt x="802" y="25314"/>
                    <a:pt x="1504" y="26016"/>
                  </a:cubicBezTo>
                  <a:cubicBezTo>
                    <a:pt x="2331" y="18447"/>
                    <a:pt x="3008" y="10878"/>
                    <a:pt x="3935" y="3334"/>
                  </a:cubicBezTo>
                  <a:cubicBezTo>
                    <a:pt x="4111" y="2081"/>
                    <a:pt x="3710" y="803"/>
                    <a:pt x="2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a:off x="4532737" y="4289401"/>
              <a:ext cx="1713373" cy="76926"/>
            </a:xfrm>
            <a:custGeom>
              <a:rect b="b" l="l" r="r" t="t"/>
              <a:pathLst>
                <a:path extrusionOk="0" h="1545" w="34412">
                  <a:moveTo>
                    <a:pt x="25951" y="1"/>
                  </a:moveTo>
                  <a:cubicBezTo>
                    <a:pt x="19618" y="1"/>
                    <a:pt x="13290" y="30"/>
                    <a:pt x="6957" y="30"/>
                  </a:cubicBezTo>
                  <a:cubicBezTo>
                    <a:pt x="4639" y="30"/>
                    <a:pt x="2320" y="26"/>
                    <a:pt x="0" y="15"/>
                  </a:cubicBezTo>
                  <a:lnTo>
                    <a:pt x="0" y="15"/>
                  </a:lnTo>
                  <a:cubicBezTo>
                    <a:pt x="602" y="742"/>
                    <a:pt x="1253" y="1494"/>
                    <a:pt x="1253" y="1494"/>
                  </a:cubicBezTo>
                  <a:lnTo>
                    <a:pt x="34411" y="1544"/>
                  </a:lnTo>
                  <a:cubicBezTo>
                    <a:pt x="34411" y="1544"/>
                    <a:pt x="33634" y="717"/>
                    <a:pt x="32907" y="15"/>
                  </a:cubicBezTo>
                  <a:cubicBezTo>
                    <a:pt x="30588" y="5"/>
                    <a:pt x="28269" y="1"/>
                    <a:pt x="25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a:off x="4532737" y="4110700"/>
              <a:ext cx="1657210" cy="180190"/>
            </a:xfrm>
            <a:custGeom>
              <a:rect b="b" l="l" r="r" t="t"/>
              <a:pathLst>
                <a:path extrusionOk="0" h="3619" w="33284">
                  <a:moveTo>
                    <a:pt x="27154" y="1"/>
                  </a:moveTo>
                  <a:cubicBezTo>
                    <a:pt x="20809" y="1"/>
                    <a:pt x="14465" y="52"/>
                    <a:pt x="8120" y="52"/>
                  </a:cubicBezTo>
                  <a:cubicBezTo>
                    <a:pt x="5555" y="52"/>
                    <a:pt x="2991" y="44"/>
                    <a:pt x="426" y="20"/>
                  </a:cubicBezTo>
                  <a:cubicBezTo>
                    <a:pt x="276" y="1248"/>
                    <a:pt x="150" y="2401"/>
                    <a:pt x="0" y="3604"/>
                  </a:cubicBezTo>
                  <a:cubicBezTo>
                    <a:pt x="2320" y="3615"/>
                    <a:pt x="4639" y="3619"/>
                    <a:pt x="6957" y="3619"/>
                  </a:cubicBezTo>
                  <a:cubicBezTo>
                    <a:pt x="13290" y="3619"/>
                    <a:pt x="19618" y="3590"/>
                    <a:pt x="25951" y="3590"/>
                  </a:cubicBezTo>
                  <a:cubicBezTo>
                    <a:pt x="28269" y="3590"/>
                    <a:pt x="30588" y="3594"/>
                    <a:pt x="32907" y="3604"/>
                  </a:cubicBezTo>
                  <a:cubicBezTo>
                    <a:pt x="33058" y="2201"/>
                    <a:pt x="33133" y="1424"/>
                    <a:pt x="33283" y="20"/>
                  </a:cubicBezTo>
                  <a:cubicBezTo>
                    <a:pt x="31240" y="6"/>
                    <a:pt x="29197" y="1"/>
                    <a:pt x="271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a:off x="4553948" y="3069812"/>
              <a:ext cx="1754550" cy="1043499"/>
            </a:xfrm>
            <a:custGeom>
              <a:rect b="b" l="l" r="r" t="t"/>
              <a:pathLst>
                <a:path extrusionOk="0" h="20958" w="35239">
                  <a:moveTo>
                    <a:pt x="13476" y="1"/>
                  </a:moveTo>
                  <a:cubicBezTo>
                    <a:pt x="9847" y="1"/>
                    <a:pt x="6216" y="6"/>
                    <a:pt x="2582" y="23"/>
                  </a:cubicBezTo>
                  <a:cubicBezTo>
                    <a:pt x="1454" y="6890"/>
                    <a:pt x="752" y="14008"/>
                    <a:pt x="0" y="20925"/>
                  </a:cubicBezTo>
                  <a:cubicBezTo>
                    <a:pt x="2565" y="20949"/>
                    <a:pt x="5129" y="20957"/>
                    <a:pt x="7694" y="20957"/>
                  </a:cubicBezTo>
                  <a:cubicBezTo>
                    <a:pt x="14039" y="20957"/>
                    <a:pt x="20383" y="20906"/>
                    <a:pt x="26728" y="20906"/>
                  </a:cubicBezTo>
                  <a:cubicBezTo>
                    <a:pt x="28771" y="20906"/>
                    <a:pt x="30814" y="20911"/>
                    <a:pt x="32857" y="20925"/>
                  </a:cubicBezTo>
                  <a:cubicBezTo>
                    <a:pt x="33559" y="13908"/>
                    <a:pt x="34261" y="7015"/>
                    <a:pt x="35238" y="23"/>
                  </a:cubicBezTo>
                  <a:cubicBezTo>
                    <a:pt x="27987" y="23"/>
                    <a:pt x="20735" y="1"/>
                    <a:pt x="134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a:off x="4727370" y="3130806"/>
              <a:ext cx="1507492" cy="74934"/>
            </a:xfrm>
            <a:custGeom>
              <a:rect b="b" l="l" r="r" t="t"/>
              <a:pathLst>
                <a:path extrusionOk="0" h="1505" w="30277">
                  <a:moveTo>
                    <a:pt x="201" y="1"/>
                  </a:moveTo>
                  <a:cubicBezTo>
                    <a:pt x="126" y="552"/>
                    <a:pt x="76" y="803"/>
                    <a:pt x="1" y="1354"/>
                  </a:cubicBezTo>
                  <a:cubicBezTo>
                    <a:pt x="10026" y="1404"/>
                    <a:pt x="20051" y="1430"/>
                    <a:pt x="30076" y="1505"/>
                  </a:cubicBezTo>
                  <a:cubicBezTo>
                    <a:pt x="30151" y="903"/>
                    <a:pt x="30201" y="602"/>
                    <a:pt x="30277" y="26"/>
                  </a:cubicBezTo>
                  <a:cubicBezTo>
                    <a:pt x="25264" y="13"/>
                    <a:pt x="20252" y="13"/>
                    <a:pt x="15239" y="13"/>
                  </a:cubicBezTo>
                  <a:cubicBezTo>
                    <a:pt x="10226" y="13"/>
                    <a:pt x="5214" y="13"/>
                    <a:pt x="2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a:off x="4748581" y="3148283"/>
              <a:ext cx="1285379" cy="37492"/>
            </a:xfrm>
            <a:custGeom>
              <a:rect b="b" l="l" r="r" t="t"/>
              <a:pathLst>
                <a:path extrusionOk="0" h="753" w="25816">
                  <a:moveTo>
                    <a:pt x="101" y="1"/>
                  </a:moveTo>
                  <a:cubicBezTo>
                    <a:pt x="76" y="251"/>
                    <a:pt x="51" y="402"/>
                    <a:pt x="1" y="678"/>
                  </a:cubicBezTo>
                  <a:cubicBezTo>
                    <a:pt x="8572" y="703"/>
                    <a:pt x="17144" y="703"/>
                    <a:pt x="25715" y="753"/>
                  </a:cubicBezTo>
                  <a:cubicBezTo>
                    <a:pt x="25765" y="452"/>
                    <a:pt x="25790" y="327"/>
                    <a:pt x="25816" y="26"/>
                  </a:cubicBezTo>
                  <a:cubicBezTo>
                    <a:pt x="17244" y="1"/>
                    <a:pt x="8673" y="1"/>
                    <a:pt x="1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a:off x="4625050" y="3198224"/>
              <a:ext cx="1599852" cy="852654"/>
            </a:xfrm>
            <a:custGeom>
              <a:rect b="b" l="l" r="r" t="t"/>
              <a:pathLst>
                <a:path extrusionOk="0" h="17125" w="32132">
                  <a:moveTo>
                    <a:pt x="2056" y="0"/>
                  </a:moveTo>
                  <a:cubicBezTo>
                    <a:pt x="1229" y="5639"/>
                    <a:pt x="627" y="11429"/>
                    <a:pt x="1" y="17093"/>
                  </a:cubicBezTo>
                  <a:cubicBezTo>
                    <a:pt x="2360" y="17117"/>
                    <a:pt x="4720" y="17125"/>
                    <a:pt x="7082" y="17125"/>
                  </a:cubicBezTo>
                  <a:cubicBezTo>
                    <a:pt x="12924" y="17125"/>
                    <a:pt x="18770" y="17074"/>
                    <a:pt x="24611" y="17074"/>
                  </a:cubicBezTo>
                  <a:cubicBezTo>
                    <a:pt x="26492" y="17074"/>
                    <a:pt x="28372" y="17079"/>
                    <a:pt x="30251" y="17093"/>
                  </a:cubicBezTo>
                  <a:cubicBezTo>
                    <a:pt x="30828" y="11404"/>
                    <a:pt x="31404" y="5815"/>
                    <a:pt x="32131" y="151"/>
                  </a:cubicBezTo>
                  <a:cubicBezTo>
                    <a:pt x="22106" y="76"/>
                    <a:pt x="12081" y="50"/>
                    <a:pt x="20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a:off x="4772332" y="3239401"/>
              <a:ext cx="637710" cy="325726"/>
            </a:xfrm>
            <a:custGeom>
              <a:rect b="b" l="l" r="r" t="t"/>
              <a:pathLst>
                <a:path extrusionOk="0" h="6542" w="12808">
                  <a:moveTo>
                    <a:pt x="1153" y="0"/>
                  </a:moveTo>
                  <a:cubicBezTo>
                    <a:pt x="752" y="2106"/>
                    <a:pt x="376" y="4236"/>
                    <a:pt x="0" y="6366"/>
                  </a:cubicBezTo>
                  <a:cubicBezTo>
                    <a:pt x="4010" y="6442"/>
                    <a:pt x="7995" y="6492"/>
                    <a:pt x="12005" y="6542"/>
                  </a:cubicBezTo>
                  <a:cubicBezTo>
                    <a:pt x="12231" y="4386"/>
                    <a:pt x="12506" y="2231"/>
                    <a:pt x="12807" y="76"/>
                  </a:cubicBezTo>
                  <a:cubicBezTo>
                    <a:pt x="8922" y="51"/>
                    <a:pt x="5038" y="25"/>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a:off x="4763568" y="3556373"/>
              <a:ext cx="606542" cy="64926"/>
            </a:xfrm>
            <a:custGeom>
              <a:rect b="b" l="l" r="r" t="t"/>
              <a:pathLst>
                <a:path extrusionOk="0" h="1304" w="12182">
                  <a:moveTo>
                    <a:pt x="176" y="0"/>
                  </a:moveTo>
                  <a:cubicBezTo>
                    <a:pt x="126" y="451"/>
                    <a:pt x="76" y="677"/>
                    <a:pt x="1" y="1128"/>
                  </a:cubicBezTo>
                  <a:cubicBezTo>
                    <a:pt x="4011" y="1203"/>
                    <a:pt x="8046" y="1253"/>
                    <a:pt x="12056" y="1304"/>
                  </a:cubicBezTo>
                  <a:cubicBezTo>
                    <a:pt x="12106" y="852"/>
                    <a:pt x="12131" y="627"/>
                    <a:pt x="12181" y="176"/>
                  </a:cubicBezTo>
                  <a:cubicBezTo>
                    <a:pt x="8171" y="126"/>
                    <a:pt x="4186" y="76"/>
                    <a:pt x="176"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a:off x="5853096" y="3240646"/>
              <a:ext cx="248253" cy="197218"/>
            </a:xfrm>
            <a:custGeom>
              <a:rect b="b" l="l" r="r" t="t"/>
              <a:pathLst>
                <a:path extrusionOk="0" h="3961" w="4986">
                  <a:moveTo>
                    <a:pt x="2780" y="0"/>
                  </a:moveTo>
                  <a:cubicBezTo>
                    <a:pt x="1602" y="0"/>
                    <a:pt x="324" y="802"/>
                    <a:pt x="174" y="1955"/>
                  </a:cubicBezTo>
                  <a:cubicBezTo>
                    <a:pt x="1" y="3019"/>
                    <a:pt x="1073" y="3961"/>
                    <a:pt x="2161" y="3961"/>
                  </a:cubicBezTo>
                  <a:cubicBezTo>
                    <a:pt x="2176" y="3961"/>
                    <a:pt x="2190" y="3961"/>
                    <a:pt x="2204" y="3960"/>
                  </a:cubicBezTo>
                  <a:cubicBezTo>
                    <a:pt x="3357" y="3935"/>
                    <a:pt x="4585" y="3158"/>
                    <a:pt x="4785" y="2005"/>
                  </a:cubicBezTo>
                  <a:cubicBezTo>
                    <a:pt x="4986" y="903"/>
                    <a:pt x="3783" y="26"/>
                    <a:pt x="27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a:off x="5907916" y="3281824"/>
              <a:ext cx="137321" cy="114866"/>
            </a:xfrm>
            <a:custGeom>
              <a:rect b="b" l="l" r="r" t="t"/>
              <a:pathLst>
                <a:path extrusionOk="0" h="2307" w="2758">
                  <a:moveTo>
                    <a:pt x="1303" y="1"/>
                  </a:moveTo>
                  <a:cubicBezTo>
                    <a:pt x="1228" y="1"/>
                    <a:pt x="1128" y="76"/>
                    <a:pt x="1128" y="151"/>
                  </a:cubicBezTo>
                  <a:cubicBezTo>
                    <a:pt x="1078" y="427"/>
                    <a:pt x="1078" y="552"/>
                    <a:pt x="1028" y="803"/>
                  </a:cubicBezTo>
                  <a:lnTo>
                    <a:pt x="251" y="803"/>
                  </a:lnTo>
                  <a:cubicBezTo>
                    <a:pt x="151" y="803"/>
                    <a:pt x="75" y="878"/>
                    <a:pt x="75" y="953"/>
                  </a:cubicBezTo>
                  <a:cubicBezTo>
                    <a:pt x="50" y="1103"/>
                    <a:pt x="25" y="1178"/>
                    <a:pt x="0" y="1354"/>
                  </a:cubicBezTo>
                  <a:cubicBezTo>
                    <a:pt x="0" y="1429"/>
                    <a:pt x="50" y="1479"/>
                    <a:pt x="151" y="1479"/>
                  </a:cubicBezTo>
                  <a:cubicBezTo>
                    <a:pt x="451" y="1479"/>
                    <a:pt x="602" y="1504"/>
                    <a:pt x="928" y="1504"/>
                  </a:cubicBezTo>
                  <a:cubicBezTo>
                    <a:pt x="877" y="1755"/>
                    <a:pt x="852" y="1905"/>
                    <a:pt x="827" y="2156"/>
                  </a:cubicBezTo>
                  <a:cubicBezTo>
                    <a:pt x="802" y="2231"/>
                    <a:pt x="877" y="2306"/>
                    <a:pt x="978" y="2306"/>
                  </a:cubicBezTo>
                  <a:lnTo>
                    <a:pt x="1454" y="2306"/>
                  </a:lnTo>
                  <a:cubicBezTo>
                    <a:pt x="1529" y="2306"/>
                    <a:pt x="1629" y="2256"/>
                    <a:pt x="1629" y="2156"/>
                  </a:cubicBezTo>
                  <a:cubicBezTo>
                    <a:pt x="1679" y="1905"/>
                    <a:pt x="1679" y="1780"/>
                    <a:pt x="1730" y="1504"/>
                  </a:cubicBezTo>
                  <a:lnTo>
                    <a:pt x="2506" y="1504"/>
                  </a:lnTo>
                  <a:cubicBezTo>
                    <a:pt x="2607" y="1504"/>
                    <a:pt x="2682" y="1454"/>
                    <a:pt x="2707" y="1379"/>
                  </a:cubicBezTo>
                  <a:cubicBezTo>
                    <a:pt x="2707" y="1204"/>
                    <a:pt x="2732" y="1128"/>
                    <a:pt x="2757" y="978"/>
                  </a:cubicBezTo>
                  <a:cubicBezTo>
                    <a:pt x="2757" y="903"/>
                    <a:pt x="2682" y="828"/>
                    <a:pt x="2607" y="828"/>
                  </a:cubicBezTo>
                  <a:lnTo>
                    <a:pt x="1830" y="828"/>
                  </a:lnTo>
                  <a:cubicBezTo>
                    <a:pt x="1855" y="552"/>
                    <a:pt x="1880" y="427"/>
                    <a:pt x="1930" y="151"/>
                  </a:cubicBezTo>
                  <a:cubicBezTo>
                    <a:pt x="1930" y="76"/>
                    <a:pt x="1880" y="26"/>
                    <a:pt x="1780" y="26"/>
                  </a:cubicBezTo>
                  <a:cubicBezTo>
                    <a:pt x="1604" y="1"/>
                    <a:pt x="1504" y="1"/>
                    <a:pt x="13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a:off x="5268997" y="4161586"/>
              <a:ext cx="111081" cy="91165"/>
            </a:xfrm>
            <a:custGeom>
              <a:rect b="b" l="l" r="r" t="t"/>
              <a:pathLst>
                <a:path extrusionOk="0" h="1831" w="2231">
                  <a:moveTo>
                    <a:pt x="1228" y="1"/>
                  </a:moveTo>
                  <a:cubicBezTo>
                    <a:pt x="702" y="1"/>
                    <a:pt x="150" y="377"/>
                    <a:pt x="75" y="903"/>
                  </a:cubicBezTo>
                  <a:cubicBezTo>
                    <a:pt x="0" y="1404"/>
                    <a:pt x="501" y="1830"/>
                    <a:pt x="1003" y="1830"/>
                  </a:cubicBezTo>
                  <a:cubicBezTo>
                    <a:pt x="1504" y="1805"/>
                    <a:pt x="2055" y="1429"/>
                    <a:pt x="2155" y="928"/>
                  </a:cubicBezTo>
                  <a:cubicBezTo>
                    <a:pt x="2231" y="402"/>
                    <a:pt x="1679" y="1"/>
                    <a:pt x="1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a:off x="5504808" y="3522664"/>
              <a:ext cx="632731" cy="335734"/>
            </a:xfrm>
            <a:custGeom>
              <a:rect b="b" l="l" r="r" t="t"/>
              <a:pathLst>
                <a:path extrusionOk="0" h="6743" w="12708">
                  <a:moveTo>
                    <a:pt x="1028" y="1"/>
                  </a:moveTo>
                  <a:cubicBezTo>
                    <a:pt x="678" y="2206"/>
                    <a:pt x="352" y="4412"/>
                    <a:pt x="1" y="6592"/>
                  </a:cubicBezTo>
                  <a:cubicBezTo>
                    <a:pt x="4011" y="6642"/>
                    <a:pt x="8021" y="6692"/>
                    <a:pt x="12031" y="6743"/>
                  </a:cubicBezTo>
                  <a:cubicBezTo>
                    <a:pt x="12232" y="4562"/>
                    <a:pt x="12457" y="2357"/>
                    <a:pt x="12708" y="176"/>
                  </a:cubicBezTo>
                  <a:cubicBezTo>
                    <a:pt x="8823" y="126"/>
                    <a:pt x="4938" y="51"/>
                    <a:pt x="1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a:off x="5497339" y="3850889"/>
              <a:ext cx="606542" cy="63681"/>
            </a:xfrm>
            <a:custGeom>
              <a:rect b="b" l="l" r="r" t="t"/>
              <a:pathLst>
                <a:path extrusionOk="0" h="1279" w="12182">
                  <a:moveTo>
                    <a:pt x="151" y="0"/>
                  </a:moveTo>
                  <a:cubicBezTo>
                    <a:pt x="101" y="451"/>
                    <a:pt x="51" y="702"/>
                    <a:pt x="1" y="1153"/>
                  </a:cubicBezTo>
                  <a:cubicBezTo>
                    <a:pt x="4011" y="1203"/>
                    <a:pt x="8046" y="1228"/>
                    <a:pt x="12056" y="1278"/>
                  </a:cubicBezTo>
                  <a:cubicBezTo>
                    <a:pt x="12106" y="827"/>
                    <a:pt x="12131" y="602"/>
                    <a:pt x="12181" y="151"/>
                  </a:cubicBezTo>
                  <a:cubicBezTo>
                    <a:pt x="8171" y="100"/>
                    <a:pt x="4161" y="50"/>
                    <a:pt x="151"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a:off x="5665832" y="3749812"/>
              <a:ext cx="63681" cy="103613"/>
            </a:xfrm>
            <a:custGeom>
              <a:rect b="b" l="l" r="r" t="t"/>
              <a:pathLst>
                <a:path extrusionOk="0" h="2081" w="1279">
                  <a:moveTo>
                    <a:pt x="576" y="0"/>
                  </a:moveTo>
                  <a:cubicBezTo>
                    <a:pt x="476" y="176"/>
                    <a:pt x="376" y="376"/>
                    <a:pt x="326" y="577"/>
                  </a:cubicBezTo>
                  <a:cubicBezTo>
                    <a:pt x="276" y="677"/>
                    <a:pt x="251" y="802"/>
                    <a:pt x="201" y="927"/>
                  </a:cubicBezTo>
                  <a:cubicBezTo>
                    <a:pt x="175" y="1053"/>
                    <a:pt x="150" y="1178"/>
                    <a:pt x="125" y="1303"/>
                  </a:cubicBezTo>
                  <a:cubicBezTo>
                    <a:pt x="75" y="1554"/>
                    <a:pt x="25" y="1805"/>
                    <a:pt x="0" y="2055"/>
                  </a:cubicBezTo>
                  <a:cubicBezTo>
                    <a:pt x="0" y="2055"/>
                    <a:pt x="0" y="2055"/>
                    <a:pt x="0" y="2080"/>
                  </a:cubicBezTo>
                  <a:lnTo>
                    <a:pt x="727" y="2080"/>
                  </a:lnTo>
                  <a:cubicBezTo>
                    <a:pt x="727" y="2030"/>
                    <a:pt x="752" y="2005"/>
                    <a:pt x="752" y="1955"/>
                  </a:cubicBezTo>
                  <a:cubicBezTo>
                    <a:pt x="802" y="1830"/>
                    <a:pt x="802" y="1754"/>
                    <a:pt x="852" y="1629"/>
                  </a:cubicBezTo>
                  <a:cubicBezTo>
                    <a:pt x="927" y="1404"/>
                    <a:pt x="1003" y="1178"/>
                    <a:pt x="1078" y="978"/>
                  </a:cubicBezTo>
                  <a:cubicBezTo>
                    <a:pt x="1153" y="827"/>
                    <a:pt x="1203" y="702"/>
                    <a:pt x="1278" y="577"/>
                  </a:cubicBezTo>
                  <a:cubicBezTo>
                    <a:pt x="1103" y="451"/>
                    <a:pt x="852" y="276"/>
                    <a:pt x="576" y="0"/>
                  </a:cubicBezTo>
                  <a:close/>
                </a:path>
              </a:pathLst>
            </a:custGeom>
            <a:solidFill>
              <a:srgbClr val="FFB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a:off x="5688288" y="3706394"/>
              <a:ext cx="76129" cy="78369"/>
            </a:xfrm>
            <a:custGeom>
              <a:rect b="b" l="l" r="r" t="t"/>
              <a:pathLst>
                <a:path extrusionOk="0" h="1574" w="1529">
                  <a:moveTo>
                    <a:pt x="1006" y="1"/>
                  </a:moveTo>
                  <a:cubicBezTo>
                    <a:pt x="960" y="1"/>
                    <a:pt x="916" y="7"/>
                    <a:pt x="877" y="20"/>
                  </a:cubicBezTo>
                  <a:cubicBezTo>
                    <a:pt x="777" y="45"/>
                    <a:pt x="752" y="70"/>
                    <a:pt x="702" y="95"/>
                  </a:cubicBezTo>
                  <a:cubicBezTo>
                    <a:pt x="652" y="120"/>
                    <a:pt x="627" y="145"/>
                    <a:pt x="577" y="170"/>
                  </a:cubicBezTo>
                  <a:cubicBezTo>
                    <a:pt x="501" y="220"/>
                    <a:pt x="451" y="296"/>
                    <a:pt x="376" y="346"/>
                  </a:cubicBezTo>
                  <a:cubicBezTo>
                    <a:pt x="276" y="471"/>
                    <a:pt x="176" y="596"/>
                    <a:pt x="75" y="722"/>
                  </a:cubicBezTo>
                  <a:cubicBezTo>
                    <a:pt x="50" y="772"/>
                    <a:pt x="25" y="822"/>
                    <a:pt x="0" y="872"/>
                  </a:cubicBezTo>
                  <a:cubicBezTo>
                    <a:pt x="326" y="1223"/>
                    <a:pt x="652" y="1449"/>
                    <a:pt x="877" y="1574"/>
                  </a:cubicBezTo>
                  <a:cubicBezTo>
                    <a:pt x="927" y="1499"/>
                    <a:pt x="953" y="1423"/>
                    <a:pt x="1003" y="1373"/>
                  </a:cubicBezTo>
                  <a:cubicBezTo>
                    <a:pt x="1028" y="1298"/>
                    <a:pt x="1078" y="1248"/>
                    <a:pt x="1103" y="1198"/>
                  </a:cubicBezTo>
                  <a:cubicBezTo>
                    <a:pt x="1228" y="1048"/>
                    <a:pt x="1354" y="897"/>
                    <a:pt x="1454" y="697"/>
                  </a:cubicBezTo>
                  <a:cubicBezTo>
                    <a:pt x="1504" y="621"/>
                    <a:pt x="1529" y="546"/>
                    <a:pt x="1529" y="446"/>
                  </a:cubicBezTo>
                  <a:cubicBezTo>
                    <a:pt x="1529" y="346"/>
                    <a:pt x="1479" y="220"/>
                    <a:pt x="1404" y="145"/>
                  </a:cubicBezTo>
                  <a:cubicBezTo>
                    <a:pt x="1292" y="52"/>
                    <a:pt x="1139" y="1"/>
                    <a:pt x="10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a:off x="5758145" y="3695490"/>
              <a:ext cx="78668" cy="160423"/>
            </a:xfrm>
            <a:custGeom>
              <a:rect b="b" l="l" r="r" t="t"/>
              <a:pathLst>
                <a:path extrusionOk="0" h="3222" w="1580">
                  <a:moveTo>
                    <a:pt x="778" y="1"/>
                  </a:moveTo>
                  <a:cubicBezTo>
                    <a:pt x="527" y="1"/>
                    <a:pt x="289" y="51"/>
                    <a:pt x="101" y="139"/>
                  </a:cubicBezTo>
                  <a:cubicBezTo>
                    <a:pt x="51" y="164"/>
                    <a:pt x="26" y="189"/>
                    <a:pt x="1" y="214"/>
                  </a:cubicBezTo>
                  <a:cubicBezTo>
                    <a:pt x="51" y="1392"/>
                    <a:pt x="76" y="1993"/>
                    <a:pt x="126" y="3196"/>
                  </a:cubicBezTo>
                  <a:cubicBezTo>
                    <a:pt x="702" y="3196"/>
                    <a:pt x="978" y="3196"/>
                    <a:pt x="1580" y="3221"/>
                  </a:cubicBezTo>
                  <a:cubicBezTo>
                    <a:pt x="1555" y="1993"/>
                    <a:pt x="1529" y="1367"/>
                    <a:pt x="1529" y="164"/>
                  </a:cubicBezTo>
                  <a:cubicBezTo>
                    <a:pt x="1291" y="51"/>
                    <a:pt x="1028" y="1"/>
                    <a:pt x="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2"/>
            <p:cNvSpPr/>
            <p:nvPr/>
          </p:nvSpPr>
          <p:spPr>
            <a:xfrm>
              <a:off x="5700736" y="3706095"/>
              <a:ext cx="63681" cy="148573"/>
            </a:xfrm>
            <a:custGeom>
              <a:rect b="b" l="l" r="r" t="t"/>
              <a:pathLst>
                <a:path extrusionOk="0" h="2984" w="1279">
                  <a:moveTo>
                    <a:pt x="1154" y="1"/>
                  </a:moveTo>
                  <a:cubicBezTo>
                    <a:pt x="703" y="252"/>
                    <a:pt x="402" y="678"/>
                    <a:pt x="201" y="1154"/>
                  </a:cubicBezTo>
                  <a:cubicBezTo>
                    <a:pt x="1" y="1680"/>
                    <a:pt x="101" y="2407"/>
                    <a:pt x="26" y="2958"/>
                  </a:cubicBezTo>
                  <a:cubicBezTo>
                    <a:pt x="527" y="2983"/>
                    <a:pt x="778" y="2983"/>
                    <a:pt x="1279" y="2983"/>
                  </a:cubicBezTo>
                  <a:cubicBezTo>
                    <a:pt x="1229" y="1780"/>
                    <a:pt x="1204" y="1179"/>
                    <a:pt x="1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5834275" y="3703606"/>
              <a:ext cx="82402" cy="152308"/>
            </a:xfrm>
            <a:custGeom>
              <a:rect b="b" l="l" r="r" t="t"/>
              <a:pathLst>
                <a:path extrusionOk="0" h="3059" w="1655">
                  <a:moveTo>
                    <a:pt x="0" y="1"/>
                  </a:moveTo>
                  <a:cubicBezTo>
                    <a:pt x="0" y="1204"/>
                    <a:pt x="26" y="1830"/>
                    <a:pt x="51" y="3058"/>
                  </a:cubicBezTo>
                  <a:lnTo>
                    <a:pt x="1655" y="3058"/>
                  </a:lnTo>
                  <a:cubicBezTo>
                    <a:pt x="1404" y="2131"/>
                    <a:pt x="1103" y="577"/>
                    <a:pt x="51" y="26"/>
                  </a:cubicBezTo>
                  <a:cubicBezTo>
                    <a:pt x="26" y="26"/>
                    <a:pt x="26"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5876697" y="3782226"/>
              <a:ext cx="51234" cy="73689"/>
            </a:xfrm>
            <a:custGeom>
              <a:rect b="b" l="l" r="r" t="t"/>
              <a:pathLst>
                <a:path extrusionOk="0" h="1480" w="1029">
                  <a:moveTo>
                    <a:pt x="702" y="1"/>
                  </a:moveTo>
                  <a:cubicBezTo>
                    <a:pt x="427" y="126"/>
                    <a:pt x="176" y="151"/>
                    <a:pt x="1" y="176"/>
                  </a:cubicBezTo>
                  <a:cubicBezTo>
                    <a:pt x="51" y="327"/>
                    <a:pt x="126" y="477"/>
                    <a:pt x="151" y="652"/>
                  </a:cubicBezTo>
                  <a:cubicBezTo>
                    <a:pt x="226" y="878"/>
                    <a:pt x="276" y="1103"/>
                    <a:pt x="326" y="1329"/>
                  </a:cubicBezTo>
                  <a:cubicBezTo>
                    <a:pt x="326" y="1379"/>
                    <a:pt x="326" y="1429"/>
                    <a:pt x="352" y="1479"/>
                  </a:cubicBezTo>
                  <a:lnTo>
                    <a:pt x="1028" y="1479"/>
                  </a:lnTo>
                  <a:cubicBezTo>
                    <a:pt x="1028" y="1454"/>
                    <a:pt x="1003" y="1404"/>
                    <a:pt x="1003" y="1379"/>
                  </a:cubicBezTo>
                  <a:cubicBezTo>
                    <a:pt x="1003" y="1254"/>
                    <a:pt x="978" y="1129"/>
                    <a:pt x="953" y="1003"/>
                  </a:cubicBezTo>
                  <a:cubicBezTo>
                    <a:pt x="928" y="878"/>
                    <a:pt x="903" y="753"/>
                    <a:pt x="878" y="627"/>
                  </a:cubicBezTo>
                  <a:cubicBezTo>
                    <a:pt x="828" y="402"/>
                    <a:pt x="778" y="201"/>
                    <a:pt x="702" y="1"/>
                  </a:cubicBezTo>
                  <a:close/>
                </a:path>
              </a:pathLst>
            </a:custGeom>
            <a:solidFill>
              <a:srgbClr val="FFB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5849262" y="3718842"/>
              <a:ext cx="67416" cy="77175"/>
            </a:xfrm>
            <a:custGeom>
              <a:rect b="b" l="l" r="r" t="t"/>
              <a:pathLst>
                <a:path extrusionOk="0" h="1550" w="1354">
                  <a:moveTo>
                    <a:pt x="255" y="1"/>
                  </a:moveTo>
                  <a:cubicBezTo>
                    <a:pt x="210" y="1"/>
                    <a:pt x="166" y="7"/>
                    <a:pt x="126" y="21"/>
                  </a:cubicBezTo>
                  <a:cubicBezTo>
                    <a:pt x="50" y="46"/>
                    <a:pt x="0" y="121"/>
                    <a:pt x="0" y="221"/>
                  </a:cubicBezTo>
                  <a:cubicBezTo>
                    <a:pt x="0" y="321"/>
                    <a:pt x="25" y="397"/>
                    <a:pt x="50" y="497"/>
                  </a:cubicBezTo>
                  <a:cubicBezTo>
                    <a:pt x="126" y="697"/>
                    <a:pt x="226" y="898"/>
                    <a:pt x="326" y="1123"/>
                  </a:cubicBezTo>
                  <a:cubicBezTo>
                    <a:pt x="351" y="1173"/>
                    <a:pt x="376" y="1249"/>
                    <a:pt x="401" y="1299"/>
                  </a:cubicBezTo>
                  <a:cubicBezTo>
                    <a:pt x="451" y="1374"/>
                    <a:pt x="476" y="1474"/>
                    <a:pt x="502" y="1549"/>
                  </a:cubicBezTo>
                  <a:cubicBezTo>
                    <a:pt x="702" y="1524"/>
                    <a:pt x="1028" y="1474"/>
                    <a:pt x="1354" y="1324"/>
                  </a:cubicBezTo>
                  <a:cubicBezTo>
                    <a:pt x="1329" y="1249"/>
                    <a:pt x="1304" y="1199"/>
                    <a:pt x="1304" y="1148"/>
                  </a:cubicBezTo>
                  <a:cubicBezTo>
                    <a:pt x="1228" y="998"/>
                    <a:pt x="1153" y="823"/>
                    <a:pt x="1053" y="647"/>
                  </a:cubicBezTo>
                  <a:cubicBezTo>
                    <a:pt x="1003" y="572"/>
                    <a:pt x="953" y="497"/>
                    <a:pt x="877" y="422"/>
                  </a:cubicBezTo>
                  <a:cubicBezTo>
                    <a:pt x="852" y="371"/>
                    <a:pt x="802" y="321"/>
                    <a:pt x="777" y="296"/>
                  </a:cubicBezTo>
                  <a:cubicBezTo>
                    <a:pt x="727" y="246"/>
                    <a:pt x="702" y="221"/>
                    <a:pt x="627" y="121"/>
                  </a:cubicBezTo>
                  <a:cubicBezTo>
                    <a:pt x="517" y="47"/>
                    <a:pt x="380" y="1"/>
                    <a:pt x="2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5769398" y="3648686"/>
              <a:ext cx="59947" cy="48744"/>
            </a:xfrm>
            <a:custGeom>
              <a:rect b="b" l="l" r="r" t="t"/>
              <a:pathLst>
                <a:path extrusionOk="0" h="979" w="1204">
                  <a:moveTo>
                    <a:pt x="50" y="1"/>
                  </a:moveTo>
                  <a:cubicBezTo>
                    <a:pt x="25" y="302"/>
                    <a:pt x="25" y="427"/>
                    <a:pt x="0" y="728"/>
                  </a:cubicBezTo>
                  <a:cubicBezTo>
                    <a:pt x="226" y="878"/>
                    <a:pt x="476" y="953"/>
                    <a:pt x="727" y="978"/>
                  </a:cubicBezTo>
                  <a:cubicBezTo>
                    <a:pt x="877" y="978"/>
                    <a:pt x="1028" y="928"/>
                    <a:pt x="1153" y="878"/>
                  </a:cubicBezTo>
                  <a:cubicBezTo>
                    <a:pt x="1178" y="678"/>
                    <a:pt x="1178" y="577"/>
                    <a:pt x="1203" y="377"/>
                  </a:cubicBezTo>
                  <a:cubicBezTo>
                    <a:pt x="752" y="227"/>
                    <a:pt x="527" y="151"/>
                    <a:pt x="50" y="1"/>
                  </a:cubicBezTo>
                  <a:close/>
                </a:path>
              </a:pathLst>
            </a:custGeom>
            <a:solidFill>
              <a:srgbClr val="FF8C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5768153" y="3684884"/>
              <a:ext cx="58702" cy="45657"/>
            </a:xfrm>
            <a:custGeom>
              <a:rect b="b" l="l" r="r" t="t"/>
              <a:pathLst>
                <a:path extrusionOk="0" h="917" w="1179">
                  <a:moveTo>
                    <a:pt x="25" y="1"/>
                  </a:moveTo>
                  <a:cubicBezTo>
                    <a:pt x="25" y="126"/>
                    <a:pt x="25" y="201"/>
                    <a:pt x="0" y="352"/>
                  </a:cubicBezTo>
                  <a:cubicBezTo>
                    <a:pt x="0" y="577"/>
                    <a:pt x="176" y="803"/>
                    <a:pt x="426" y="878"/>
                  </a:cubicBezTo>
                  <a:cubicBezTo>
                    <a:pt x="476" y="878"/>
                    <a:pt x="526" y="903"/>
                    <a:pt x="602" y="903"/>
                  </a:cubicBezTo>
                  <a:cubicBezTo>
                    <a:pt x="665" y="912"/>
                    <a:pt x="721" y="916"/>
                    <a:pt x="770" y="916"/>
                  </a:cubicBezTo>
                  <a:cubicBezTo>
                    <a:pt x="1134" y="916"/>
                    <a:pt x="1153" y="703"/>
                    <a:pt x="1153" y="703"/>
                  </a:cubicBezTo>
                  <a:cubicBezTo>
                    <a:pt x="1153" y="477"/>
                    <a:pt x="1178" y="377"/>
                    <a:pt x="1178" y="151"/>
                  </a:cubicBezTo>
                  <a:lnTo>
                    <a:pt x="1178" y="151"/>
                  </a:lnTo>
                  <a:cubicBezTo>
                    <a:pt x="1053" y="201"/>
                    <a:pt x="902" y="251"/>
                    <a:pt x="752" y="251"/>
                  </a:cubicBezTo>
                  <a:cubicBezTo>
                    <a:pt x="501" y="226"/>
                    <a:pt x="251" y="151"/>
                    <a:pt x="25" y="1"/>
                  </a:cubicBezTo>
                  <a:close/>
                </a:path>
              </a:pathLst>
            </a:custGeom>
            <a:solidFill>
              <a:srgbClr val="FF9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5746942" y="3572605"/>
              <a:ext cx="97339" cy="112326"/>
            </a:xfrm>
            <a:custGeom>
              <a:rect b="b" l="l" r="r" t="t"/>
              <a:pathLst>
                <a:path extrusionOk="0" h="2256" w="1955">
                  <a:moveTo>
                    <a:pt x="1053" y="0"/>
                  </a:moveTo>
                  <a:cubicBezTo>
                    <a:pt x="877" y="176"/>
                    <a:pt x="652" y="276"/>
                    <a:pt x="376" y="276"/>
                  </a:cubicBezTo>
                  <a:cubicBezTo>
                    <a:pt x="326" y="288"/>
                    <a:pt x="270" y="295"/>
                    <a:pt x="213" y="295"/>
                  </a:cubicBezTo>
                  <a:cubicBezTo>
                    <a:pt x="157" y="295"/>
                    <a:pt x="100" y="288"/>
                    <a:pt x="50" y="276"/>
                  </a:cubicBezTo>
                  <a:lnTo>
                    <a:pt x="50" y="276"/>
                  </a:lnTo>
                  <a:cubicBezTo>
                    <a:pt x="0" y="577"/>
                    <a:pt x="25" y="927"/>
                    <a:pt x="100" y="1253"/>
                  </a:cubicBezTo>
                  <a:cubicBezTo>
                    <a:pt x="150" y="1554"/>
                    <a:pt x="276" y="1905"/>
                    <a:pt x="577" y="2080"/>
                  </a:cubicBezTo>
                  <a:cubicBezTo>
                    <a:pt x="602" y="2105"/>
                    <a:pt x="627" y="2130"/>
                    <a:pt x="652" y="2130"/>
                  </a:cubicBezTo>
                  <a:cubicBezTo>
                    <a:pt x="824" y="2216"/>
                    <a:pt x="981" y="2255"/>
                    <a:pt x="1121" y="2255"/>
                  </a:cubicBezTo>
                  <a:cubicBezTo>
                    <a:pt x="1472" y="2255"/>
                    <a:pt x="1715" y="2012"/>
                    <a:pt x="1805" y="1654"/>
                  </a:cubicBezTo>
                  <a:cubicBezTo>
                    <a:pt x="1780" y="1579"/>
                    <a:pt x="1729" y="1504"/>
                    <a:pt x="1704" y="1454"/>
                  </a:cubicBezTo>
                  <a:cubicBezTo>
                    <a:pt x="1805" y="1454"/>
                    <a:pt x="1880" y="1379"/>
                    <a:pt x="1930" y="1303"/>
                  </a:cubicBezTo>
                  <a:cubicBezTo>
                    <a:pt x="1955" y="1278"/>
                    <a:pt x="1955" y="1203"/>
                    <a:pt x="1955" y="1153"/>
                  </a:cubicBezTo>
                  <a:cubicBezTo>
                    <a:pt x="1955" y="1103"/>
                    <a:pt x="1955" y="1053"/>
                    <a:pt x="1955" y="1003"/>
                  </a:cubicBezTo>
                  <a:cubicBezTo>
                    <a:pt x="1930" y="978"/>
                    <a:pt x="1930" y="953"/>
                    <a:pt x="1905" y="927"/>
                  </a:cubicBezTo>
                  <a:cubicBezTo>
                    <a:pt x="1880" y="902"/>
                    <a:pt x="1880" y="877"/>
                    <a:pt x="1855" y="852"/>
                  </a:cubicBezTo>
                  <a:cubicBezTo>
                    <a:pt x="1830" y="852"/>
                    <a:pt x="1805" y="852"/>
                    <a:pt x="1805" y="827"/>
                  </a:cubicBezTo>
                  <a:lnTo>
                    <a:pt x="1754" y="827"/>
                  </a:lnTo>
                  <a:cubicBezTo>
                    <a:pt x="1729" y="827"/>
                    <a:pt x="1704" y="852"/>
                    <a:pt x="1679" y="852"/>
                  </a:cubicBezTo>
                  <a:cubicBezTo>
                    <a:pt x="1629" y="902"/>
                    <a:pt x="1629" y="978"/>
                    <a:pt x="1579" y="1028"/>
                  </a:cubicBezTo>
                  <a:cubicBezTo>
                    <a:pt x="1548" y="1048"/>
                    <a:pt x="1517" y="1061"/>
                    <a:pt x="1486" y="1061"/>
                  </a:cubicBezTo>
                  <a:cubicBezTo>
                    <a:pt x="1442" y="1061"/>
                    <a:pt x="1398" y="1036"/>
                    <a:pt x="1353" y="978"/>
                  </a:cubicBezTo>
                  <a:cubicBezTo>
                    <a:pt x="1303" y="927"/>
                    <a:pt x="1278" y="877"/>
                    <a:pt x="1278" y="827"/>
                  </a:cubicBezTo>
                  <a:cubicBezTo>
                    <a:pt x="1153" y="552"/>
                    <a:pt x="1128" y="301"/>
                    <a:pt x="1053" y="0"/>
                  </a:cubicBezTo>
                  <a:close/>
                </a:path>
              </a:pathLst>
            </a:custGeom>
            <a:solidFill>
              <a:srgbClr val="FF9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5711988" y="3544025"/>
              <a:ext cx="153552" cy="111729"/>
            </a:xfrm>
            <a:custGeom>
              <a:rect b="b" l="l" r="r" t="t"/>
              <a:pathLst>
                <a:path extrusionOk="0" h="2244" w="3084">
                  <a:moveTo>
                    <a:pt x="1453" y="1"/>
                  </a:moveTo>
                  <a:cubicBezTo>
                    <a:pt x="1291" y="1"/>
                    <a:pt x="1132" y="26"/>
                    <a:pt x="978" y="73"/>
                  </a:cubicBezTo>
                  <a:cubicBezTo>
                    <a:pt x="652" y="148"/>
                    <a:pt x="376" y="298"/>
                    <a:pt x="101" y="474"/>
                  </a:cubicBezTo>
                  <a:cubicBezTo>
                    <a:pt x="50" y="499"/>
                    <a:pt x="25" y="524"/>
                    <a:pt x="25" y="549"/>
                  </a:cubicBezTo>
                  <a:cubicBezTo>
                    <a:pt x="0" y="624"/>
                    <a:pt x="50" y="674"/>
                    <a:pt x="101" y="699"/>
                  </a:cubicBezTo>
                  <a:cubicBezTo>
                    <a:pt x="151" y="750"/>
                    <a:pt x="226" y="775"/>
                    <a:pt x="276" y="775"/>
                  </a:cubicBezTo>
                  <a:cubicBezTo>
                    <a:pt x="426" y="800"/>
                    <a:pt x="602" y="850"/>
                    <a:pt x="752" y="850"/>
                  </a:cubicBezTo>
                  <a:cubicBezTo>
                    <a:pt x="802" y="862"/>
                    <a:pt x="859" y="869"/>
                    <a:pt x="915" y="869"/>
                  </a:cubicBezTo>
                  <a:cubicBezTo>
                    <a:pt x="972" y="869"/>
                    <a:pt x="1028" y="862"/>
                    <a:pt x="1078" y="850"/>
                  </a:cubicBezTo>
                  <a:cubicBezTo>
                    <a:pt x="1354" y="850"/>
                    <a:pt x="1579" y="750"/>
                    <a:pt x="1755" y="574"/>
                  </a:cubicBezTo>
                  <a:cubicBezTo>
                    <a:pt x="1830" y="875"/>
                    <a:pt x="1855" y="1126"/>
                    <a:pt x="1980" y="1401"/>
                  </a:cubicBezTo>
                  <a:cubicBezTo>
                    <a:pt x="1980" y="1451"/>
                    <a:pt x="2005" y="1501"/>
                    <a:pt x="2055" y="1552"/>
                  </a:cubicBezTo>
                  <a:cubicBezTo>
                    <a:pt x="2100" y="1610"/>
                    <a:pt x="2144" y="1635"/>
                    <a:pt x="2188" y="1635"/>
                  </a:cubicBezTo>
                  <a:cubicBezTo>
                    <a:pt x="2219" y="1635"/>
                    <a:pt x="2250" y="1622"/>
                    <a:pt x="2281" y="1602"/>
                  </a:cubicBezTo>
                  <a:cubicBezTo>
                    <a:pt x="2331" y="1552"/>
                    <a:pt x="2331" y="1476"/>
                    <a:pt x="2381" y="1426"/>
                  </a:cubicBezTo>
                  <a:lnTo>
                    <a:pt x="2406" y="1426"/>
                  </a:lnTo>
                  <a:cubicBezTo>
                    <a:pt x="2406" y="1426"/>
                    <a:pt x="2431" y="1401"/>
                    <a:pt x="2456" y="1401"/>
                  </a:cubicBezTo>
                  <a:lnTo>
                    <a:pt x="2507" y="1401"/>
                  </a:lnTo>
                  <a:cubicBezTo>
                    <a:pt x="2507" y="1426"/>
                    <a:pt x="2532" y="1426"/>
                    <a:pt x="2557" y="1426"/>
                  </a:cubicBezTo>
                  <a:cubicBezTo>
                    <a:pt x="2582" y="1451"/>
                    <a:pt x="2582" y="1476"/>
                    <a:pt x="2607" y="1501"/>
                  </a:cubicBezTo>
                  <a:cubicBezTo>
                    <a:pt x="2632" y="1527"/>
                    <a:pt x="2632" y="1552"/>
                    <a:pt x="2657" y="1577"/>
                  </a:cubicBezTo>
                  <a:cubicBezTo>
                    <a:pt x="2657" y="1627"/>
                    <a:pt x="2657" y="1677"/>
                    <a:pt x="2657" y="1727"/>
                  </a:cubicBezTo>
                  <a:cubicBezTo>
                    <a:pt x="2657" y="1777"/>
                    <a:pt x="2657" y="1852"/>
                    <a:pt x="2632" y="1877"/>
                  </a:cubicBezTo>
                  <a:cubicBezTo>
                    <a:pt x="2582" y="1953"/>
                    <a:pt x="2507" y="2028"/>
                    <a:pt x="2406" y="2028"/>
                  </a:cubicBezTo>
                  <a:cubicBezTo>
                    <a:pt x="2431" y="2078"/>
                    <a:pt x="2482" y="2153"/>
                    <a:pt x="2507" y="2228"/>
                  </a:cubicBezTo>
                  <a:cubicBezTo>
                    <a:pt x="2536" y="2239"/>
                    <a:pt x="2564" y="2244"/>
                    <a:pt x="2591" y="2244"/>
                  </a:cubicBezTo>
                  <a:cubicBezTo>
                    <a:pt x="2886" y="2244"/>
                    <a:pt x="3035" y="1658"/>
                    <a:pt x="3058" y="1451"/>
                  </a:cubicBezTo>
                  <a:cubicBezTo>
                    <a:pt x="3058" y="1176"/>
                    <a:pt x="3083" y="850"/>
                    <a:pt x="2883" y="574"/>
                  </a:cubicBezTo>
                  <a:cubicBezTo>
                    <a:pt x="2832" y="499"/>
                    <a:pt x="2757" y="449"/>
                    <a:pt x="2682" y="399"/>
                  </a:cubicBezTo>
                  <a:cubicBezTo>
                    <a:pt x="2590" y="362"/>
                    <a:pt x="2512" y="339"/>
                    <a:pt x="2437" y="339"/>
                  </a:cubicBezTo>
                  <a:cubicBezTo>
                    <a:pt x="2410" y="339"/>
                    <a:pt x="2383" y="342"/>
                    <a:pt x="2356" y="349"/>
                  </a:cubicBezTo>
                  <a:cubicBezTo>
                    <a:pt x="2281" y="223"/>
                    <a:pt x="2156" y="148"/>
                    <a:pt x="2005" y="98"/>
                  </a:cubicBezTo>
                  <a:cubicBezTo>
                    <a:pt x="1820" y="32"/>
                    <a:pt x="1635" y="1"/>
                    <a:pt x="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5729465" y="3701116"/>
              <a:ext cx="38737" cy="106102"/>
            </a:xfrm>
            <a:custGeom>
              <a:rect b="b" l="l" r="r" t="t"/>
              <a:pathLst>
                <a:path extrusionOk="0" h="2131" w="778">
                  <a:moveTo>
                    <a:pt x="727" y="1"/>
                  </a:moveTo>
                  <a:cubicBezTo>
                    <a:pt x="727" y="1"/>
                    <a:pt x="727" y="8"/>
                    <a:pt x="726" y="23"/>
                  </a:cubicBezTo>
                  <a:lnTo>
                    <a:pt x="726" y="23"/>
                  </a:lnTo>
                  <a:cubicBezTo>
                    <a:pt x="723" y="23"/>
                    <a:pt x="721" y="23"/>
                    <a:pt x="718" y="23"/>
                  </a:cubicBezTo>
                  <a:cubicBezTo>
                    <a:pt x="232" y="23"/>
                    <a:pt x="0" y="602"/>
                    <a:pt x="0" y="602"/>
                  </a:cubicBezTo>
                  <a:cubicBezTo>
                    <a:pt x="201" y="878"/>
                    <a:pt x="301" y="1003"/>
                    <a:pt x="501" y="1279"/>
                  </a:cubicBezTo>
                  <a:cubicBezTo>
                    <a:pt x="401" y="1329"/>
                    <a:pt x="351" y="1354"/>
                    <a:pt x="226" y="1404"/>
                  </a:cubicBezTo>
                  <a:cubicBezTo>
                    <a:pt x="401" y="1680"/>
                    <a:pt x="476" y="1830"/>
                    <a:pt x="652" y="2131"/>
                  </a:cubicBezTo>
                  <a:cubicBezTo>
                    <a:pt x="675" y="1572"/>
                    <a:pt x="720" y="213"/>
                    <a:pt x="726" y="23"/>
                  </a:cubicBezTo>
                  <a:lnTo>
                    <a:pt x="726" y="23"/>
                  </a:lnTo>
                  <a:cubicBezTo>
                    <a:pt x="743" y="23"/>
                    <a:pt x="760" y="24"/>
                    <a:pt x="777" y="26"/>
                  </a:cubicBezTo>
                  <a:lnTo>
                    <a:pt x="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5834275" y="3703606"/>
              <a:ext cx="37492" cy="107397"/>
            </a:xfrm>
            <a:custGeom>
              <a:rect b="b" l="l" r="r" t="t"/>
              <a:pathLst>
                <a:path extrusionOk="0" h="2157" w="753">
                  <a:moveTo>
                    <a:pt x="0" y="1"/>
                  </a:moveTo>
                  <a:cubicBezTo>
                    <a:pt x="1" y="1"/>
                    <a:pt x="26" y="1555"/>
                    <a:pt x="26" y="2156"/>
                  </a:cubicBezTo>
                  <a:cubicBezTo>
                    <a:pt x="201" y="1931"/>
                    <a:pt x="301" y="1830"/>
                    <a:pt x="477" y="1630"/>
                  </a:cubicBezTo>
                  <a:cubicBezTo>
                    <a:pt x="376" y="1530"/>
                    <a:pt x="326" y="1479"/>
                    <a:pt x="226" y="1379"/>
                  </a:cubicBezTo>
                  <a:cubicBezTo>
                    <a:pt x="427" y="1204"/>
                    <a:pt x="527" y="1129"/>
                    <a:pt x="752" y="953"/>
                  </a:cubicBezTo>
                  <a:cubicBezTo>
                    <a:pt x="752" y="953"/>
                    <a:pt x="527" y="22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5763124" y="3640769"/>
              <a:ext cx="35002" cy="13543"/>
            </a:xfrm>
            <a:custGeom>
              <a:rect b="b" l="l" r="r" t="t"/>
              <a:pathLst>
                <a:path extrusionOk="0" h="272" w="703">
                  <a:moveTo>
                    <a:pt x="161" y="0"/>
                  </a:moveTo>
                  <a:cubicBezTo>
                    <a:pt x="140" y="0"/>
                    <a:pt x="120" y="3"/>
                    <a:pt x="101" y="10"/>
                  </a:cubicBezTo>
                  <a:cubicBezTo>
                    <a:pt x="76" y="35"/>
                    <a:pt x="51" y="35"/>
                    <a:pt x="26" y="60"/>
                  </a:cubicBezTo>
                  <a:cubicBezTo>
                    <a:pt x="26" y="85"/>
                    <a:pt x="1" y="135"/>
                    <a:pt x="1" y="160"/>
                  </a:cubicBezTo>
                  <a:cubicBezTo>
                    <a:pt x="26" y="185"/>
                    <a:pt x="101" y="185"/>
                    <a:pt x="126" y="210"/>
                  </a:cubicBezTo>
                  <a:lnTo>
                    <a:pt x="327" y="210"/>
                  </a:lnTo>
                  <a:cubicBezTo>
                    <a:pt x="427" y="235"/>
                    <a:pt x="527" y="235"/>
                    <a:pt x="602" y="260"/>
                  </a:cubicBezTo>
                  <a:cubicBezTo>
                    <a:pt x="636" y="260"/>
                    <a:pt x="669" y="271"/>
                    <a:pt x="688" y="271"/>
                  </a:cubicBezTo>
                  <a:cubicBezTo>
                    <a:pt x="697" y="271"/>
                    <a:pt x="703" y="269"/>
                    <a:pt x="703" y="260"/>
                  </a:cubicBezTo>
                  <a:cubicBezTo>
                    <a:pt x="703" y="235"/>
                    <a:pt x="703" y="235"/>
                    <a:pt x="703" y="210"/>
                  </a:cubicBezTo>
                  <a:cubicBezTo>
                    <a:pt x="678" y="160"/>
                    <a:pt x="627" y="85"/>
                    <a:pt x="552" y="60"/>
                  </a:cubicBezTo>
                  <a:cubicBezTo>
                    <a:pt x="524" y="41"/>
                    <a:pt x="491" y="32"/>
                    <a:pt x="459" y="32"/>
                  </a:cubicBezTo>
                  <a:cubicBezTo>
                    <a:pt x="408" y="32"/>
                    <a:pt x="358" y="54"/>
                    <a:pt x="327" y="85"/>
                  </a:cubicBezTo>
                  <a:cubicBezTo>
                    <a:pt x="289" y="28"/>
                    <a:pt x="223" y="0"/>
                    <a:pt x="1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4843433" y="3315383"/>
              <a:ext cx="71200" cy="57358"/>
            </a:xfrm>
            <a:custGeom>
              <a:rect b="b" l="l" r="r" t="t"/>
              <a:pathLst>
                <a:path extrusionOk="0" h="1152" w="1430">
                  <a:moveTo>
                    <a:pt x="1072" y="1"/>
                  </a:moveTo>
                  <a:cubicBezTo>
                    <a:pt x="1044" y="1"/>
                    <a:pt x="1019" y="22"/>
                    <a:pt x="1003" y="53"/>
                  </a:cubicBezTo>
                  <a:cubicBezTo>
                    <a:pt x="1003" y="78"/>
                    <a:pt x="1003" y="103"/>
                    <a:pt x="1003" y="129"/>
                  </a:cubicBezTo>
                  <a:cubicBezTo>
                    <a:pt x="1028" y="179"/>
                    <a:pt x="1053" y="229"/>
                    <a:pt x="1053" y="279"/>
                  </a:cubicBezTo>
                  <a:cubicBezTo>
                    <a:pt x="1078" y="304"/>
                    <a:pt x="1103" y="429"/>
                    <a:pt x="1103" y="429"/>
                  </a:cubicBezTo>
                  <a:cubicBezTo>
                    <a:pt x="803" y="379"/>
                    <a:pt x="527" y="229"/>
                    <a:pt x="251" y="204"/>
                  </a:cubicBezTo>
                  <a:lnTo>
                    <a:pt x="151" y="204"/>
                  </a:lnTo>
                  <a:cubicBezTo>
                    <a:pt x="51" y="229"/>
                    <a:pt x="1" y="304"/>
                    <a:pt x="51" y="404"/>
                  </a:cubicBezTo>
                  <a:cubicBezTo>
                    <a:pt x="76" y="479"/>
                    <a:pt x="151" y="530"/>
                    <a:pt x="226" y="580"/>
                  </a:cubicBezTo>
                  <a:cubicBezTo>
                    <a:pt x="377" y="680"/>
                    <a:pt x="552" y="755"/>
                    <a:pt x="702" y="805"/>
                  </a:cubicBezTo>
                  <a:cubicBezTo>
                    <a:pt x="727" y="805"/>
                    <a:pt x="778" y="830"/>
                    <a:pt x="803" y="830"/>
                  </a:cubicBezTo>
                  <a:lnTo>
                    <a:pt x="828" y="830"/>
                  </a:lnTo>
                  <a:cubicBezTo>
                    <a:pt x="828" y="855"/>
                    <a:pt x="828" y="855"/>
                    <a:pt x="853" y="855"/>
                  </a:cubicBezTo>
                  <a:cubicBezTo>
                    <a:pt x="878" y="931"/>
                    <a:pt x="878" y="981"/>
                    <a:pt x="903" y="1056"/>
                  </a:cubicBezTo>
                  <a:cubicBezTo>
                    <a:pt x="903" y="1056"/>
                    <a:pt x="1093" y="1151"/>
                    <a:pt x="1234" y="1151"/>
                  </a:cubicBezTo>
                  <a:cubicBezTo>
                    <a:pt x="1284" y="1151"/>
                    <a:pt x="1328" y="1139"/>
                    <a:pt x="1354" y="1106"/>
                  </a:cubicBezTo>
                  <a:cubicBezTo>
                    <a:pt x="1404" y="1006"/>
                    <a:pt x="1404" y="880"/>
                    <a:pt x="1429" y="755"/>
                  </a:cubicBezTo>
                  <a:cubicBezTo>
                    <a:pt x="1429" y="655"/>
                    <a:pt x="1379" y="555"/>
                    <a:pt x="1354" y="454"/>
                  </a:cubicBezTo>
                  <a:cubicBezTo>
                    <a:pt x="1304" y="354"/>
                    <a:pt x="1254" y="229"/>
                    <a:pt x="1204" y="129"/>
                  </a:cubicBezTo>
                  <a:cubicBezTo>
                    <a:pt x="1179" y="103"/>
                    <a:pt x="1154" y="53"/>
                    <a:pt x="1128" y="28"/>
                  </a:cubicBezTo>
                  <a:cubicBezTo>
                    <a:pt x="1109" y="9"/>
                    <a:pt x="1090" y="1"/>
                    <a:pt x="1072" y="1"/>
                  </a:cubicBezTo>
                  <a:close/>
                </a:path>
              </a:pathLst>
            </a:custGeom>
            <a:solidFill>
              <a:srgbClr val="FF9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4875897" y="3359199"/>
              <a:ext cx="184721" cy="200952"/>
            </a:xfrm>
            <a:custGeom>
              <a:rect b="b" l="l" r="r" t="t"/>
              <a:pathLst>
                <a:path extrusionOk="0" h="4036" w="3710">
                  <a:moveTo>
                    <a:pt x="151" y="0"/>
                  </a:moveTo>
                  <a:cubicBezTo>
                    <a:pt x="126" y="76"/>
                    <a:pt x="126" y="151"/>
                    <a:pt x="101" y="226"/>
                  </a:cubicBezTo>
                  <a:cubicBezTo>
                    <a:pt x="50" y="527"/>
                    <a:pt x="50" y="853"/>
                    <a:pt x="50" y="1153"/>
                  </a:cubicBezTo>
                  <a:cubicBezTo>
                    <a:pt x="25" y="1529"/>
                    <a:pt x="0" y="1930"/>
                    <a:pt x="151" y="2331"/>
                  </a:cubicBezTo>
                  <a:cubicBezTo>
                    <a:pt x="201" y="2482"/>
                    <a:pt x="301" y="2632"/>
                    <a:pt x="451" y="2732"/>
                  </a:cubicBezTo>
                  <a:cubicBezTo>
                    <a:pt x="528" y="2784"/>
                    <a:pt x="620" y="2803"/>
                    <a:pt x="716" y="2803"/>
                  </a:cubicBezTo>
                  <a:cubicBezTo>
                    <a:pt x="899" y="2803"/>
                    <a:pt x="1096" y="2732"/>
                    <a:pt x="1228" y="2682"/>
                  </a:cubicBezTo>
                  <a:cubicBezTo>
                    <a:pt x="1479" y="2607"/>
                    <a:pt x="1730" y="2507"/>
                    <a:pt x="1980" y="2381"/>
                  </a:cubicBezTo>
                  <a:cubicBezTo>
                    <a:pt x="2030" y="2356"/>
                    <a:pt x="2080" y="2331"/>
                    <a:pt x="2131" y="2306"/>
                  </a:cubicBezTo>
                  <a:lnTo>
                    <a:pt x="2131" y="2306"/>
                  </a:lnTo>
                  <a:cubicBezTo>
                    <a:pt x="1955" y="2807"/>
                    <a:pt x="2030" y="3484"/>
                    <a:pt x="1955" y="4036"/>
                  </a:cubicBezTo>
                  <a:lnTo>
                    <a:pt x="3208" y="4036"/>
                  </a:lnTo>
                  <a:cubicBezTo>
                    <a:pt x="3158" y="3133"/>
                    <a:pt x="3158" y="2682"/>
                    <a:pt x="3133" y="1780"/>
                  </a:cubicBezTo>
                  <a:cubicBezTo>
                    <a:pt x="3309" y="1655"/>
                    <a:pt x="3710" y="1379"/>
                    <a:pt x="3359" y="1178"/>
                  </a:cubicBezTo>
                  <a:cubicBezTo>
                    <a:pt x="3359" y="1153"/>
                    <a:pt x="3359" y="1153"/>
                    <a:pt x="3334" y="1153"/>
                  </a:cubicBezTo>
                  <a:cubicBezTo>
                    <a:pt x="3258" y="1103"/>
                    <a:pt x="3158" y="1103"/>
                    <a:pt x="3058" y="1078"/>
                  </a:cubicBezTo>
                  <a:cubicBezTo>
                    <a:pt x="3030" y="1077"/>
                    <a:pt x="3003" y="1076"/>
                    <a:pt x="2976" y="1076"/>
                  </a:cubicBezTo>
                  <a:cubicBezTo>
                    <a:pt x="2580" y="1076"/>
                    <a:pt x="2208" y="1240"/>
                    <a:pt x="1880" y="1404"/>
                  </a:cubicBezTo>
                  <a:cubicBezTo>
                    <a:pt x="1504" y="1579"/>
                    <a:pt x="1153" y="1780"/>
                    <a:pt x="777" y="1980"/>
                  </a:cubicBezTo>
                  <a:cubicBezTo>
                    <a:pt x="777" y="1780"/>
                    <a:pt x="777" y="1579"/>
                    <a:pt x="777" y="1379"/>
                  </a:cubicBezTo>
                  <a:cubicBezTo>
                    <a:pt x="777" y="1203"/>
                    <a:pt x="777" y="853"/>
                    <a:pt x="777" y="677"/>
                  </a:cubicBezTo>
                  <a:cubicBezTo>
                    <a:pt x="777" y="577"/>
                    <a:pt x="777" y="452"/>
                    <a:pt x="777" y="351"/>
                  </a:cubicBezTo>
                  <a:cubicBezTo>
                    <a:pt x="777" y="276"/>
                    <a:pt x="752" y="201"/>
                    <a:pt x="752" y="151"/>
                  </a:cubicBezTo>
                  <a:cubicBezTo>
                    <a:pt x="552" y="101"/>
                    <a:pt x="351" y="51"/>
                    <a:pt x="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5030648" y="3404758"/>
              <a:ext cx="76129" cy="156639"/>
            </a:xfrm>
            <a:custGeom>
              <a:rect b="b" l="l" r="r" t="t"/>
              <a:pathLst>
                <a:path extrusionOk="0" h="3146" w="1529">
                  <a:moveTo>
                    <a:pt x="786" y="0"/>
                  </a:moveTo>
                  <a:cubicBezTo>
                    <a:pt x="539" y="0"/>
                    <a:pt x="301" y="50"/>
                    <a:pt x="100" y="138"/>
                  </a:cubicBezTo>
                  <a:cubicBezTo>
                    <a:pt x="75" y="163"/>
                    <a:pt x="50" y="188"/>
                    <a:pt x="0" y="188"/>
                  </a:cubicBezTo>
                  <a:cubicBezTo>
                    <a:pt x="25" y="1366"/>
                    <a:pt x="50" y="1943"/>
                    <a:pt x="100" y="3121"/>
                  </a:cubicBezTo>
                  <a:cubicBezTo>
                    <a:pt x="677" y="3146"/>
                    <a:pt x="952" y="3146"/>
                    <a:pt x="1529" y="3146"/>
                  </a:cubicBezTo>
                  <a:cubicBezTo>
                    <a:pt x="1529" y="1943"/>
                    <a:pt x="1529" y="1341"/>
                    <a:pt x="1529" y="163"/>
                  </a:cubicBezTo>
                  <a:cubicBezTo>
                    <a:pt x="1291" y="50"/>
                    <a:pt x="1034"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a:off x="5106728" y="3412874"/>
              <a:ext cx="79913" cy="149768"/>
            </a:xfrm>
            <a:custGeom>
              <a:rect b="b" l="l" r="r" t="t"/>
              <a:pathLst>
                <a:path extrusionOk="0" h="3008" w="1605">
                  <a:moveTo>
                    <a:pt x="1" y="0"/>
                  </a:moveTo>
                  <a:cubicBezTo>
                    <a:pt x="1" y="1178"/>
                    <a:pt x="1" y="1780"/>
                    <a:pt x="1" y="2983"/>
                  </a:cubicBezTo>
                  <a:cubicBezTo>
                    <a:pt x="653" y="3008"/>
                    <a:pt x="978" y="3008"/>
                    <a:pt x="1605" y="3008"/>
                  </a:cubicBezTo>
                  <a:cubicBezTo>
                    <a:pt x="1379" y="2080"/>
                    <a:pt x="1104" y="552"/>
                    <a:pt x="76" y="25"/>
                  </a:cubicBezTo>
                  <a:cubicBezTo>
                    <a:pt x="51" y="0"/>
                    <a:pt x="26"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a:off x="5048075" y="3365423"/>
              <a:ext cx="49989" cy="39981"/>
            </a:xfrm>
            <a:custGeom>
              <a:rect b="b" l="l" r="r" t="t"/>
              <a:pathLst>
                <a:path extrusionOk="0" h="803" w="1004">
                  <a:moveTo>
                    <a:pt x="51" y="1"/>
                  </a:moveTo>
                  <a:cubicBezTo>
                    <a:pt x="26" y="251"/>
                    <a:pt x="26" y="352"/>
                    <a:pt x="1" y="577"/>
                  </a:cubicBezTo>
                  <a:cubicBezTo>
                    <a:pt x="176" y="702"/>
                    <a:pt x="402" y="803"/>
                    <a:pt x="602" y="803"/>
                  </a:cubicBezTo>
                  <a:cubicBezTo>
                    <a:pt x="728" y="803"/>
                    <a:pt x="853" y="778"/>
                    <a:pt x="978" y="728"/>
                  </a:cubicBezTo>
                  <a:cubicBezTo>
                    <a:pt x="978" y="552"/>
                    <a:pt x="978" y="477"/>
                    <a:pt x="1003" y="327"/>
                  </a:cubicBezTo>
                  <a:cubicBezTo>
                    <a:pt x="628" y="201"/>
                    <a:pt x="427" y="126"/>
                    <a:pt x="51" y="1"/>
                  </a:cubicBezTo>
                  <a:close/>
                </a:path>
              </a:pathLst>
            </a:custGeom>
            <a:solidFill>
              <a:srgbClr val="FF8C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a:off x="5026864" y="3287201"/>
              <a:ext cx="91165" cy="106949"/>
            </a:xfrm>
            <a:custGeom>
              <a:rect b="b" l="l" r="r" t="t"/>
              <a:pathLst>
                <a:path extrusionOk="0" h="2148" w="1831">
                  <a:moveTo>
                    <a:pt x="715" y="0"/>
                  </a:moveTo>
                  <a:cubicBezTo>
                    <a:pt x="415" y="0"/>
                    <a:pt x="126" y="168"/>
                    <a:pt x="126" y="168"/>
                  </a:cubicBezTo>
                  <a:cubicBezTo>
                    <a:pt x="1" y="494"/>
                    <a:pt x="26" y="895"/>
                    <a:pt x="101" y="1246"/>
                  </a:cubicBezTo>
                  <a:cubicBezTo>
                    <a:pt x="126" y="1522"/>
                    <a:pt x="226" y="1847"/>
                    <a:pt x="502" y="1998"/>
                  </a:cubicBezTo>
                  <a:cubicBezTo>
                    <a:pt x="527" y="2023"/>
                    <a:pt x="552" y="2048"/>
                    <a:pt x="577" y="2048"/>
                  </a:cubicBezTo>
                  <a:cubicBezTo>
                    <a:pt x="729" y="2117"/>
                    <a:pt x="869" y="2148"/>
                    <a:pt x="994" y="2148"/>
                  </a:cubicBezTo>
                  <a:cubicBezTo>
                    <a:pt x="1326" y="2148"/>
                    <a:pt x="1557" y="1931"/>
                    <a:pt x="1630" y="1622"/>
                  </a:cubicBezTo>
                  <a:lnTo>
                    <a:pt x="1655" y="1622"/>
                  </a:lnTo>
                  <a:cubicBezTo>
                    <a:pt x="1605" y="1547"/>
                    <a:pt x="1580" y="1497"/>
                    <a:pt x="1555" y="1421"/>
                  </a:cubicBezTo>
                  <a:cubicBezTo>
                    <a:pt x="1655" y="1421"/>
                    <a:pt x="1730" y="1371"/>
                    <a:pt x="1780" y="1296"/>
                  </a:cubicBezTo>
                  <a:cubicBezTo>
                    <a:pt x="1805" y="1221"/>
                    <a:pt x="1830" y="970"/>
                    <a:pt x="1705" y="895"/>
                  </a:cubicBezTo>
                  <a:cubicBezTo>
                    <a:pt x="1676" y="880"/>
                    <a:pt x="1650" y="874"/>
                    <a:pt x="1626" y="874"/>
                  </a:cubicBezTo>
                  <a:cubicBezTo>
                    <a:pt x="1526" y="874"/>
                    <a:pt x="1465" y="980"/>
                    <a:pt x="1404" y="1020"/>
                  </a:cubicBezTo>
                  <a:cubicBezTo>
                    <a:pt x="1404" y="1045"/>
                    <a:pt x="1379" y="1045"/>
                    <a:pt x="1379" y="1045"/>
                  </a:cubicBezTo>
                  <a:cubicBezTo>
                    <a:pt x="1329" y="1045"/>
                    <a:pt x="1304" y="1020"/>
                    <a:pt x="1279" y="970"/>
                  </a:cubicBezTo>
                  <a:cubicBezTo>
                    <a:pt x="1279" y="945"/>
                    <a:pt x="1279" y="920"/>
                    <a:pt x="1279" y="870"/>
                  </a:cubicBezTo>
                  <a:cubicBezTo>
                    <a:pt x="1279" y="669"/>
                    <a:pt x="1329" y="469"/>
                    <a:pt x="1229" y="294"/>
                  </a:cubicBezTo>
                  <a:cubicBezTo>
                    <a:pt x="1102" y="69"/>
                    <a:pt x="906" y="0"/>
                    <a:pt x="715" y="0"/>
                  </a:cubicBezTo>
                  <a:close/>
                </a:path>
              </a:pathLst>
            </a:custGeom>
            <a:solidFill>
              <a:srgbClr val="FF9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a:off x="5010681" y="3253343"/>
              <a:ext cx="124824" cy="115214"/>
            </a:xfrm>
            <a:custGeom>
              <a:rect b="b" l="l" r="r" t="t"/>
              <a:pathLst>
                <a:path extrusionOk="0" h="2314" w="2507">
                  <a:moveTo>
                    <a:pt x="719" y="1"/>
                  </a:moveTo>
                  <a:cubicBezTo>
                    <a:pt x="650" y="1"/>
                    <a:pt x="588" y="42"/>
                    <a:pt x="551" y="96"/>
                  </a:cubicBezTo>
                  <a:cubicBezTo>
                    <a:pt x="526" y="172"/>
                    <a:pt x="501" y="247"/>
                    <a:pt x="577" y="322"/>
                  </a:cubicBezTo>
                  <a:cubicBezTo>
                    <a:pt x="426" y="272"/>
                    <a:pt x="276" y="197"/>
                    <a:pt x="125" y="197"/>
                  </a:cubicBezTo>
                  <a:cubicBezTo>
                    <a:pt x="100" y="197"/>
                    <a:pt x="50" y="222"/>
                    <a:pt x="25" y="222"/>
                  </a:cubicBezTo>
                  <a:cubicBezTo>
                    <a:pt x="0" y="247"/>
                    <a:pt x="0" y="322"/>
                    <a:pt x="25" y="372"/>
                  </a:cubicBezTo>
                  <a:cubicBezTo>
                    <a:pt x="25" y="422"/>
                    <a:pt x="75" y="472"/>
                    <a:pt x="125" y="497"/>
                  </a:cubicBezTo>
                  <a:cubicBezTo>
                    <a:pt x="150" y="522"/>
                    <a:pt x="451" y="848"/>
                    <a:pt x="451" y="848"/>
                  </a:cubicBezTo>
                  <a:cubicBezTo>
                    <a:pt x="451" y="848"/>
                    <a:pt x="740" y="680"/>
                    <a:pt x="1040" y="680"/>
                  </a:cubicBezTo>
                  <a:cubicBezTo>
                    <a:pt x="1231" y="680"/>
                    <a:pt x="1427" y="749"/>
                    <a:pt x="1554" y="974"/>
                  </a:cubicBezTo>
                  <a:cubicBezTo>
                    <a:pt x="1654" y="1149"/>
                    <a:pt x="1604" y="1349"/>
                    <a:pt x="1604" y="1550"/>
                  </a:cubicBezTo>
                  <a:cubicBezTo>
                    <a:pt x="1604" y="1600"/>
                    <a:pt x="1604" y="1625"/>
                    <a:pt x="1604" y="1650"/>
                  </a:cubicBezTo>
                  <a:cubicBezTo>
                    <a:pt x="1629" y="1700"/>
                    <a:pt x="1654" y="1725"/>
                    <a:pt x="1704" y="1725"/>
                  </a:cubicBezTo>
                  <a:cubicBezTo>
                    <a:pt x="1704" y="1725"/>
                    <a:pt x="1729" y="1725"/>
                    <a:pt x="1729" y="1700"/>
                  </a:cubicBezTo>
                  <a:cubicBezTo>
                    <a:pt x="1790" y="1660"/>
                    <a:pt x="1851" y="1554"/>
                    <a:pt x="1951" y="1554"/>
                  </a:cubicBezTo>
                  <a:cubicBezTo>
                    <a:pt x="1975" y="1554"/>
                    <a:pt x="2001" y="1560"/>
                    <a:pt x="2030" y="1575"/>
                  </a:cubicBezTo>
                  <a:cubicBezTo>
                    <a:pt x="2155" y="1650"/>
                    <a:pt x="2130" y="1901"/>
                    <a:pt x="2105" y="1976"/>
                  </a:cubicBezTo>
                  <a:cubicBezTo>
                    <a:pt x="2055" y="2051"/>
                    <a:pt x="1980" y="2101"/>
                    <a:pt x="1880" y="2101"/>
                  </a:cubicBezTo>
                  <a:cubicBezTo>
                    <a:pt x="1905" y="2177"/>
                    <a:pt x="1930" y="2227"/>
                    <a:pt x="1980" y="2302"/>
                  </a:cubicBezTo>
                  <a:cubicBezTo>
                    <a:pt x="2003" y="2309"/>
                    <a:pt x="2025" y="2313"/>
                    <a:pt x="2046" y="2313"/>
                  </a:cubicBezTo>
                  <a:cubicBezTo>
                    <a:pt x="2307" y="2313"/>
                    <a:pt x="2458" y="1785"/>
                    <a:pt x="2481" y="1600"/>
                  </a:cubicBezTo>
                  <a:cubicBezTo>
                    <a:pt x="2506" y="1274"/>
                    <a:pt x="2406" y="923"/>
                    <a:pt x="2155" y="648"/>
                  </a:cubicBezTo>
                  <a:cubicBezTo>
                    <a:pt x="1980" y="447"/>
                    <a:pt x="1754" y="347"/>
                    <a:pt x="1504" y="297"/>
                  </a:cubicBezTo>
                  <a:cubicBezTo>
                    <a:pt x="1487" y="288"/>
                    <a:pt x="1429" y="286"/>
                    <a:pt x="1358" y="286"/>
                  </a:cubicBezTo>
                  <a:cubicBezTo>
                    <a:pt x="1217" y="286"/>
                    <a:pt x="1028" y="297"/>
                    <a:pt x="1028" y="297"/>
                  </a:cubicBezTo>
                  <a:cubicBezTo>
                    <a:pt x="1028" y="297"/>
                    <a:pt x="902" y="46"/>
                    <a:pt x="802" y="21"/>
                  </a:cubicBezTo>
                  <a:cubicBezTo>
                    <a:pt x="774" y="7"/>
                    <a:pt x="746" y="1"/>
                    <a:pt x="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4999429" y="3409090"/>
              <a:ext cx="43716" cy="104908"/>
            </a:xfrm>
            <a:custGeom>
              <a:rect b="b" l="l" r="r" t="t"/>
              <a:pathLst>
                <a:path extrusionOk="0" h="2107" w="878">
                  <a:moveTo>
                    <a:pt x="848" y="0"/>
                  </a:moveTo>
                  <a:cubicBezTo>
                    <a:pt x="338" y="0"/>
                    <a:pt x="0" y="628"/>
                    <a:pt x="0" y="628"/>
                  </a:cubicBezTo>
                  <a:cubicBezTo>
                    <a:pt x="226" y="878"/>
                    <a:pt x="326" y="1003"/>
                    <a:pt x="552" y="1254"/>
                  </a:cubicBezTo>
                  <a:cubicBezTo>
                    <a:pt x="452" y="1304"/>
                    <a:pt x="376" y="1329"/>
                    <a:pt x="276" y="1379"/>
                  </a:cubicBezTo>
                  <a:cubicBezTo>
                    <a:pt x="427" y="1680"/>
                    <a:pt x="527" y="1805"/>
                    <a:pt x="677" y="2106"/>
                  </a:cubicBezTo>
                  <a:cubicBezTo>
                    <a:pt x="727" y="1505"/>
                    <a:pt x="878" y="1"/>
                    <a:pt x="878" y="1"/>
                  </a:cubicBezTo>
                  <a:cubicBezTo>
                    <a:pt x="868" y="0"/>
                    <a:pt x="85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5098015" y="3409090"/>
              <a:ext cx="42471" cy="111131"/>
            </a:xfrm>
            <a:custGeom>
              <a:rect b="b" l="l" r="r" t="t"/>
              <a:pathLst>
                <a:path extrusionOk="0" h="2232" w="853">
                  <a:moveTo>
                    <a:pt x="0" y="1"/>
                  </a:moveTo>
                  <a:cubicBezTo>
                    <a:pt x="0" y="1"/>
                    <a:pt x="126" y="1605"/>
                    <a:pt x="176" y="2232"/>
                  </a:cubicBezTo>
                  <a:cubicBezTo>
                    <a:pt x="376" y="1956"/>
                    <a:pt x="477" y="1831"/>
                    <a:pt x="677" y="1555"/>
                  </a:cubicBezTo>
                  <a:cubicBezTo>
                    <a:pt x="577" y="1480"/>
                    <a:pt x="502" y="1430"/>
                    <a:pt x="401" y="1329"/>
                  </a:cubicBezTo>
                  <a:cubicBezTo>
                    <a:pt x="577" y="1129"/>
                    <a:pt x="677" y="1029"/>
                    <a:pt x="853" y="828"/>
                  </a:cubicBezTo>
                  <a:cubicBezTo>
                    <a:pt x="853" y="828"/>
                    <a:pt x="552" y="15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5046830" y="3394153"/>
              <a:ext cx="48744" cy="49939"/>
            </a:xfrm>
            <a:custGeom>
              <a:rect b="b" l="l" r="r" t="t"/>
              <a:pathLst>
                <a:path extrusionOk="0" h="1003" w="979">
                  <a:moveTo>
                    <a:pt x="26" y="0"/>
                  </a:moveTo>
                  <a:cubicBezTo>
                    <a:pt x="26" y="25"/>
                    <a:pt x="26" y="25"/>
                    <a:pt x="26" y="25"/>
                  </a:cubicBezTo>
                  <a:cubicBezTo>
                    <a:pt x="26" y="50"/>
                    <a:pt x="26" y="50"/>
                    <a:pt x="26" y="75"/>
                  </a:cubicBezTo>
                  <a:cubicBezTo>
                    <a:pt x="26" y="125"/>
                    <a:pt x="26" y="176"/>
                    <a:pt x="1" y="226"/>
                  </a:cubicBezTo>
                  <a:cubicBezTo>
                    <a:pt x="1" y="276"/>
                    <a:pt x="1" y="326"/>
                    <a:pt x="1" y="376"/>
                  </a:cubicBezTo>
                  <a:cubicBezTo>
                    <a:pt x="1" y="426"/>
                    <a:pt x="26" y="476"/>
                    <a:pt x="26" y="501"/>
                  </a:cubicBezTo>
                  <a:cubicBezTo>
                    <a:pt x="51" y="552"/>
                    <a:pt x="76" y="627"/>
                    <a:pt x="101" y="677"/>
                  </a:cubicBezTo>
                  <a:cubicBezTo>
                    <a:pt x="126" y="727"/>
                    <a:pt x="151" y="802"/>
                    <a:pt x="201" y="852"/>
                  </a:cubicBezTo>
                  <a:cubicBezTo>
                    <a:pt x="226" y="902"/>
                    <a:pt x="302" y="953"/>
                    <a:pt x="352" y="1003"/>
                  </a:cubicBezTo>
                  <a:cubicBezTo>
                    <a:pt x="352" y="1003"/>
                    <a:pt x="803" y="953"/>
                    <a:pt x="928" y="652"/>
                  </a:cubicBezTo>
                  <a:cubicBezTo>
                    <a:pt x="953" y="602"/>
                    <a:pt x="953" y="577"/>
                    <a:pt x="953" y="526"/>
                  </a:cubicBezTo>
                  <a:cubicBezTo>
                    <a:pt x="953" y="501"/>
                    <a:pt x="953" y="501"/>
                    <a:pt x="953" y="501"/>
                  </a:cubicBezTo>
                  <a:cubicBezTo>
                    <a:pt x="953" y="401"/>
                    <a:pt x="978" y="326"/>
                    <a:pt x="978" y="251"/>
                  </a:cubicBezTo>
                  <a:cubicBezTo>
                    <a:pt x="978" y="226"/>
                    <a:pt x="978" y="201"/>
                    <a:pt x="978" y="176"/>
                  </a:cubicBezTo>
                  <a:cubicBezTo>
                    <a:pt x="978" y="176"/>
                    <a:pt x="978" y="151"/>
                    <a:pt x="978" y="151"/>
                  </a:cubicBezTo>
                  <a:cubicBezTo>
                    <a:pt x="878" y="201"/>
                    <a:pt x="753" y="226"/>
                    <a:pt x="627" y="226"/>
                  </a:cubicBezTo>
                  <a:cubicBezTo>
                    <a:pt x="427" y="226"/>
                    <a:pt x="201" y="125"/>
                    <a:pt x="26" y="0"/>
                  </a:cubicBezTo>
                  <a:close/>
                </a:path>
              </a:pathLst>
            </a:custGeom>
            <a:solidFill>
              <a:srgbClr val="FF9F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5102994" y="3372942"/>
              <a:ext cx="632731" cy="333195"/>
            </a:xfrm>
            <a:custGeom>
              <a:rect b="b" l="l" r="r" t="t"/>
              <a:pathLst>
                <a:path extrusionOk="0" h="6692" w="12708">
                  <a:moveTo>
                    <a:pt x="1053" y="0"/>
                  </a:moveTo>
                  <a:cubicBezTo>
                    <a:pt x="677" y="2181"/>
                    <a:pt x="327" y="4336"/>
                    <a:pt x="1" y="6516"/>
                  </a:cubicBezTo>
                  <a:cubicBezTo>
                    <a:pt x="3986" y="6567"/>
                    <a:pt x="7971" y="6617"/>
                    <a:pt x="11981" y="6692"/>
                  </a:cubicBezTo>
                  <a:cubicBezTo>
                    <a:pt x="12206" y="4486"/>
                    <a:pt x="12432" y="2306"/>
                    <a:pt x="12708" y="125"/>
                  </a:cubicBezTo>
                  <a:cubicBezTo>
                    <a:pt x="8823" y="75"/>
                    <a:pt x="4938" y="50"/>
                    <a:pt x="10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5093036" y="3697382"/>
              <a:ext cx="606492" cy="64926"/>
            </a:xfrm>
            <a:custGeom>
              <a:rect b="b" l="l" r="r" t="t"/>
              <a:pathLst>
                <a:path extrusionOk="0" h="1304" w="12181">
                  <a:moveTo>
                    <a:pt x="201" y="0"/>
                  </a:moveTo>
                  <a:cubicBezTo>
                    <a:pt x="126" y="452"/>
                    <a:pt x="75" y="677"/>
                    <a:pt x="0" y="1128"/>
                  </a:cubicBezTo>
                  <a:cubicBezTo>
                    <a:pt x="4035" y="1203"/>
                    <a:pt x="8045" y="1254"/>
                    <a:pt x="12055" y="1304"/>
                  </a:cubicBezTo>
                  <a:cubicBezTo>
                    <a:pt x="12106" y="853"/>
                    <a:pt x="12131" y="627"/>
                    <a:pt x="12181" y="176"/>
                  </a:cubicBezTo>
                  <a:cubicBezTo>
                    <a:pt x="8171" y="101"/>
                    <a:pt x="4186" y="51"/>
                    <a:pt x="201"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5283935" y="3602529"/>
              <a:ext cx="61192" cy="97389"/>
            </a:xfrm>
            <a:custGeom>
              <a:rect b="b" l="l" r="r" t="t"/>
              <a:pathLst>
                <a:path extrusionOk="0" h="1956" w="1229">
                  <a:moveTo>
                    <a:pt x="552" y="1"/>
                  </a:moveTo>
                  <a:cubicBezTo>
                    <a:pt x="452" y="176"/>
                    <a:pt x="377" y="352"/>
                    <a:pt x="302" y="552"/>
                  </a:cubicBezTo>
                  <a:cubicBezTo>
                    <a:pt x="276" y="652"/>
                    <a:pt x="226" y="753"/>
                    <a:pt x="201" y="878"/>
                  </a:cubicBezTo>
                  <a:cubicBezTo>
                    <a:pt x="176" y="1003"/>
                    <a:pt x="151" y="1103"/>
                    <a:pt x="126" y="1229"/>
                  </a:cubicBezTo>
                  <a:cubicBezTo>
                    <a:pt x="76" y="1454"/>
                    <a:pt x="26" y="1705"/>
                    <a:pt x="1" y="1931"/>
                  </a:cubicBezTo>
                  <a:cubicBezTo>
                    <a:pt x="1" y="1931"/>
                    <a:pt x="1" y="1956"/>
                    <a:pt x="1" y="1956"/>
                  </a:cubicBezTo>
                  <a:lnTo>
                    <a:pt x="678" y="1956"/>
                  </a:lnTo>
                  <a:cubicBezTo>
                    <a:pt x="703" y="1931"/>
                    <a:pt x="703" y="1905"/>
                    <a:pt x="728" y="1855"/>
                  </a:cubicBezTo>
                  <a:cubicBezTo>
                    <a:pt x="753" y="1730"/>
                    <a:pt x="778" y="1655"/>
                    <a:pt x="803" y="1529"/>
                  </a:cubicBezTo>
                  <a:cubicBezTo>
                    <a:pt x="878" y="1329"/>
                    <a:pt x="953" y="1128"/>
                    <a:pt x="1028" y="928"/>
                  </a:cubicBezTo>
                  <a:cubicBezTo>
                    <a:pt x="1079" y="778"/>
                    <a:pt x="1154" y="652"/>
                    <a:pt x="1229" y="527"/>
                  </a:cubicBezTo>
                  <a:cubicBezTo>
                    <a:pt x="1053" y="452"/>
                    <a:pt x="803" y="276"/>
                    <a:pt x="552" y="1"/>
                  </a:cubicBezTo>
                  <a:close/>
                </a:path>
              </a:pathLst>
            </a:custGeom>
            <a:solidFill>
              <a:srgbClr val="FFB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5305146" y="3561651"/>
              <a:ext cx="73689" cy="73390"/>
            </a:xfrm>
            <a:custGeom>
              <a:rect b="b" l="l" r="r" t="t"/>
              <a:pathLst>
                <a:path extrusionOk="0" h="1474" w="1480">
                  <a:moveTo>
                    <a:pt x="978" y="0"/>
                  </a:moveTo>
                  <a:cubicBezTo>
                    <a:pt x="934" y="0"/>
                    <a:pt x="892" y="7"/>
                    <a:pt x="853" y="20"/>
                  </a:cubicBezTo>
                  <a:cubicBezTo>
                    <a:pt x="753" y="45"/>
                    <a:pt x="728" y="70"/>
                    <a:pt x="678" y="95"/>
                  </a:cubicBezTo>
                  <a:cubicBezTo>
                    <a:pt x="653" y="120"/>
                    <a:pt x="602" y="145"/>
                    <a:pt x="577" y="170"/>
                  </a:cubicBezTo>
                  <a:cubicBezTo>
                    <a:pt x="502" y="220"/>
                    <a:pt x="427" y="270"/>
                    <a:pt x="377" y="320"/>
                  </a:cubicBezTo>
                  <a:cubicBezTo>
                    <a:pt x="277" y="446"/>
                    <a:pt x="176" y="571"/>
                    <a:pt x="101" y="696"/>
                  </a:cubicBezTo>
                  <a:cubicBezTo>
                    <a:pt x="76" y="721"/>
                    <a:pt x="26" y="772"/>
                    <a:pt x="1" y="822"/>
                  </a:cubicBezTo>
                  <a:cubicBezTo>
                    <a:pt x="327" y="1147"/>
                    <a:pt x="627" y="1348"/>
                    <a:pt x="853" y="1473"/>
                  </a:cubicBezTo>
                  <a:cubicBezTo>
                    <a:pt x="878" y="1423"/>
                    <a:pt x="928" y="1348"/>
                    <a:pt x="953" y="1298"/>
                  </a:cubicBezTo>
                  <a:cubicBezTo>
                    <a:pt x="1003" y="1248"/>
                    <a:pt x="1028" y="1198"/>
                    <a:pt x="1054" y="1147"/>
                  </a:cubicBezTo>
                  <a:cubicBezTo>
                    <a:pt x="1179" y="972"/>
                    <a:pt x="1304" y="847"/>
                    <a:pt x="1379" y="671"/>
                  </a:cubicBezTo>
                  <a:cubicBezTo>
                    <a:pt x="1429" y="596"/>
                    <a:pt x="1455" y="521"/>
                    <a:pt x="1480" y="421"/>
                  </a:cubicBezTo>
                  <a:cubicBezTo>
                    <a:pt x="1480" y="320"/>
                    <a:pt x="1429" y="220"/>
                    <a:pt x="1354" y="145"/>
                  </a:cubicBezTo>
                  <a:cubicBezTo>
                    <a:pt x="1243" y="52"/>
                    <a:pt x="1104" y="0"/>
                    <a:pt x="9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5345078" y="3404559"/>
              <a:ext cx="142350" cy="152656"/>
            </a:xfrm>
            <a:custGeom>
              <a:rect b="b" l="l" r="r" t="t"/>
              <a:pathLst>
                <a:path extrusionOk="0" h="3066" w="2859">
                  <a:moveTo>
                    <a:pt x="962" y="1"/>
                  </a:moveTo>
                  <a:cubicBezTo>
                    <a:pt x="848" y="1"/>
                    <a:pt x="736" y="31"/>
                    <a:pt x="653" y="67"/>
                  </a:cubicBezTo>
                  <a:cubicBezTo>
                    <a:pt x="502" y="117"/>
                    <a:pt x="402" y="217"/>
                    <a:pt x="327" y="317"/>
                  </a:cubicBezTo>
                  <a:cubicBezTo>
                    <a:pt x="151" y="543"/>
                    <a:pt x="126" y="819"/>
                    <a:pt x="126" y="1120"/>
                  </a:cubicBezTo>
                  <a:cubicBezTo>
                    <a:pt x="101" y="1621"/>
                    <a:pt x="26" y="2097"/>
                    <a:pt x="1" y="2623"/>
                  </a:cubicBezTo>
                  <a:cubicBezTo>
                    <a:pt x="1" y="2648"/>
                    <a:pt x="327" y="2774"/>
                    <a:pt x="352" y="2774"/>
                  </a:cubicBezTo>
                  <a:cubicBezTo>
                    <a:pt x="477" y="2824"/>
                    <a:pt x="577" y="2849"/>
                    <a:pt x="703" y="2874"/>
                  </a:cubicBezTo>
                  <a:cubicBezTo>
                    <a:pt x="828" y="2899"/>
                    <a:pt x="978" y="2949"/>
                    <a:pt x="1104" y="2999"/>
                  </a:cubicBezTo>
                  <a:cubicBezTo>
                    <a:pt x="1229" y="3024"/>
                    <a:pt x="1379" y="3024"/>
                    <a:pt x="1505" y="3049"/>
                  </a:cubicBezTo>
                  <a:cubicBezTo>
                    <a:pt x="1601" y="3061"/>
                    <a:pt x="1694" y="3066"/>
                    <a:pt x="1786" y="3066"/>
                  </a:cubicBezTo>
                  <a:cubicBezTo>
                    <a:pt x="2100" y="3066"/>
                    <a:pt x="2391" y="3007"/>
                    <a:pt x="2683" y="2949"/>
                  </a:cubicBezTo>
                  <a:lnTo>
                    <a:pt x="2708" y="2949"/>
                  </a:lnTo>
                  <a:cubicBezTo>
                    <a:pt x="2708" y="2924"/>
                    <a:pt x="2708" y="2924"/>
                    <a:pt x="2733" y="2899"/>
                  </a:cubicBezTo>
                  <a:cubicBezTo>
                    <a:pt x="2833" y="2423"/>
                    <a:pt x="2858" y="1846"/>
                    <a:pt x="2758" y="1320"/>
                  </a:cubicBezTo>
                  <a:cubicBezTo>
                    <a:pt x="2758" y="1295"/>
                    <a:pt x="2758" y="1270"/>
                    <a:pt x="2758" y="1245"/>
                  </a:cubicBezTo>
                  <a:cubicBezTo>
                    <a:pt x="2658" y="844"/>
                    <a:pt x="2532" y="393"/>
                    <a:pt x="2106" y="192"/>
                  </a:cubicBezTo>
                  <a:cubicBezTo>
                    <a:pt x="1956" y="117"/>
                    <a:pt x="1805" y="92"/>
                    <a:pt x="1655" y="92"/>
                  </a:cubicBezTo>
                  <a:cubicBezTo>
                    <a:pt x="1630" y="92"/>
                    <a:pt x="1304" y="117"/>
                    <a:pt x="1304" y="142"/>
                  </a:cubicBezTo>
                  <a:cubicBezTo>
                    <a:pt x="1212" y="37"/>
                    <a:pt x="1086" y="1"/>
                    <a:pt x="9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5316399" y="3552439"/>
              <a:ext cx="200952" cy="151212"/>
            </a:xfrm>
            <a:custGeom>
              <a:rect b="b" l="l" r="r" t="t"/>
              <a:pathLst>
                <a:path extrusionOk="0" h="3037" w="4036">
                  <a:moveTo>
                    <a:pt x="1778" y="1"/>
                  </a:moveTo>
                  <a:cubicBezTo>
                    <a:pt x="1552" y="1"/>
                    <a:pt x="1335" y="45"/>
                    <a:pt x="1153" y="129"/>
                  </a:cubicBezTo>
                  <a:cubicBezTo>
                    <a:pt x="1128" y="155"/>
                    <a:pt x="1103" y="180"/>
                    <a:pt x="1053" y="205"/>
                  </a:cubicBezTo>
                  <a:cubicBezTo>
                    <a:pt x="652" y="430"/>
                    <a:pt x="351" y="856"/>
                    <a:pt x="176" y="1282"/>
                  </a:cubicBezTo>
                  <a:cubicBezTo>
                    <a:pt x="0" y="1759"/>
                    <a:pt x="76" y="2435"/>
                    <a:pt x="26" y="2962"/>
                  </a:cubicBezTo>
                  <a:cubicBezTo>
                    <a:pt x="477" y="2987"/>
                    <a:pt x="702" y="2987"/>
                    <a:pt x="1178" y="2987"/>
                  </a:cubicBezTo>
                  <a:cubicBezTo>
                    <a:pt x="1705" y="2987"/>
                    <a:pt x="1980" y="3012"/>
                    <a:pt x="2532" y="3012"/>
                  </a:cubicBezTo>
                  <a:cubicBezTo>
                    <a:pt x="3133" y="3012"/>
                    <a:pt x="3434" y="3012"/>
                    <a:pt x="4036" y="3037"/>
                  </a:cubicBezTo>
                  <a:cubicBezTo>
                    <a:pt x="3810" y="2160"/>
                    <a:pt x="3534" y="706"/>
                    <a:pt x="2557" y="180"/>
                  </a:cubicBezTo>
                  <a:cubicBezTo>
                    <a:pt x="2532" y="180"/>
                    <a:pt x="2507" y="180"/>
                    <a:pt x="2507" y="155"/>
                  </a:cubicBezTo>
                  <a:cubicBezTo>
                    <a:pt x="2274" y="51"/>
                    <a:pt x="2020" y="1"/>
                    <a:pt x="1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a:off x="5382521" y="3510216"/>
              <a:ext cx="48744" cy="43716"/>
            </a:xfrm>
            <a:custGeom>
              <a:rect b="b" l="l" r="r" t="t"/>
              <a:pathLst>
                <a:path extrusionOk="0" h="878" w="979">
                  <a:moveTo>
                    <a:pt x="26" y="0"/>
                  </a:moveTo>
                  <a:cubicBezTo>
                    <a:pt x="1" y="251"/>
                    <a:pt x="1" y="376"/>
                    <a:pt x="1" y="652"/>
                  </a:cubicBezTo>
                  <a:cubicBezTo>
                    <a:pt x="176" y="802"/>
                    <a:pt x="402" y="877"/>
                    <a:pt x="602" y="877"/>
                  </a:cubicBezTo>
                  <a:cubicBezTo>
                    <a:pt x="728" y="877"/>
                    <a:pt x="853" y="852"/>
                    <a:pt x="953" y="802"/>
                  </a:cubicBezTo>
                  <a:cubicBezTo>
                    <a:pt x="978" y="602"/>
                    <a:pt x="978" y="526"/>
                    <a:pt x="978" y="326"/>
                  </a:cubicBezTo>
                  <a:cubicBezTo>
                    <a:pt x="602" y="201"/>
                    <a:pt x="402" y="125"/>
                    <a:pt x="26" y="0"/>
                  </a:cubicBezTo>
                  <a:close/>
                </a:path>
              </a:pathLst>
            </a:custGeom>
            <a:solidFill>
              <a:srgbClr val="FFA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2"/>
            <p:cNvSpPr/>
            <p:nvPr/>
          </p:nvSpPr>
          <p:spPr>
            <a:xfrm>
              <a:off x="5380032" y="3542630"/>
              <a:ext cx="49989" cy="55068"/>
            </a:xfrm>
            <a:custGeom>
              <a:rect b="b" l="l" r="r" t="t"/>
              <a:pathLst>
                <a:path extrusionOk="0" h="1106" w="1004">
                  <a:moveTo>
                    <a:pt x="51" y="1"/>
                  </a:moveTo>
                  <a:cubicBezTo>
                    <a:pt x="26" y="151"/>
                    <a:pt x="1" y="276"/>
                    <a:pt x="51" y="427"/>
                  </a:cubicBezTo>
                  <a:cubicBezTo>
                    <a:pt x="126" y="652"/>
                    <a:pt x="226" y="903"/>
                    <a:pt x="377" y="1103"/>
                  </a:cubicBezTo>
                  <a:cubicBezTo>
                    <a:pt x="377" y="1105"/>
                    <a:pt x="378" y="1106"/>
                    <a:pt x="381" y="1106"/>
                  </a:cubicBezTo>
                  <a:cubicBezTo>
                    <a:pt x="418" y="1106"/>
                    <a:pt x="704" y="951"/>
                    <a:pt x="727" y="928"/>
                  </a:cubicBezTo>
                  <a:cubicBezTo>
                    <a:pt x="828" y="878"/>
                    <a:pt x="878" y="778"/>
                    <a:pt x="928" y="677"/>
                  </a:cubicBezTo>
                  <a:cubicBezTo>
                    <a:pt x="978" y="577"/>
                    <a:pt x="1003" y="502"/>
                    <a:pt x="1003" y="377"/>
                  </a:cubicBezTo>
                  <a:cubicBezTo>
                    <a:pt x="1003" y="301"/>
                    <a:pt x="1003" y="226"/>
                    <a:pt x="1003" y="151"/>
                  </a:cubicBezTo>
                  <a:cubicBezTo>
                    <a:pt x="903" y="201"/>
                    <a:pt x="778" y="226"/>
                    <a:pt x="652" y="226"/>
                  </a:cubicBezTo>
                  <a:cubicBezTo>
                    <a:pt x="452" y="226"/>
                    <a:pt x="226" y="151"/>
                    <a:pt x="51" y="1"/>
                  </a:cubicBezTo>
                  <a:close/>
                </a:path>
              </a:pathLst>
            </a:custGeom>
            <a:solidFill>
              <a:srgbClr val="FFB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a:off x="5368829" y="3439065"/>
              <a:ext cx="91116" cy="104061"/>
            </a:xfrm>
            <a:custGeom>
              <a:rect b="b" l="l" r="r" t="t"/>
              <a:pathLst>
                <a:path extrusionOk="0" h="2090" w="1830">
                  <a:moveTo>
                    <a:pt x="702" y="0"/>
                  </a:moveTo>
                  <a:lnTo>
                    <a:pt x="702" y="0"/>
                  </a:lnTo>
                  <a:cubicBezTo>
                    <a:pt x="577" y="101"/>
                    <a:pt x="426" y="201"/>
                    <a:pt x="226" y="251"/>
                  </a:cubicBezTo>
                  <a:cubicBezTo>
                    <a:pt x="226" y="251"/>
                    <a:pt x="100" y="251"/>
                    <a:pt x="100" y="276"/>
                  </a:cubicBezTo>
                  <a:cubicBezTo>
                    <a:pt x="50" y="452"/>
                    <a:pt x="0" y="677"/>
                    <a:pt x="25" y="903"/>
                  </a:cubicBezTo>
                  <a:cubicBezTo>
                    <a:pt x="25" y="1178"/>
                    <a:pt x="100" y="1479"/>
                    <a:pt x="251" y="1755"/>
                  </a:cubicBezTo>
                  <a:cubicBezTo>
                    <a:pt x="386" y="1967"/>
                    <a:pt x="698" y="2090"/>
                    <a:pt x="950" y="2090"/>
                  </a:cubicBezTo>
                  <a:cubicBezTo>
                    <a:pt x="1025" y="2090"/>
                    <a:pt x="1095" y="2079"/>
                    <a:pt x="1153" y="2056"/>
                  </a:cubicBezTo>
                  <a:cubicBezTo>
                    <a:pt x="1278" y="2005"/>
                    <a:pt x="1379" y="1880"/>
                    <a:pt x="1429" y="1780"/>
                  </a:cubicBezTo>
                  <a:cubicBezTo>
                    <a:pt x="1479" y="1705"/>
                    <a:pt x="1504" y="1655"/>
                    <a:pt x="1529" y="1579"/>
                  </a:cubicBezTo>
                  <a:cubicBezTo>
                    <a:pt x="1529" y="1529"/>
                    <a:pt x="1579" y="1454"/>
                    <a:pt x="1554" y="1404"/>
                  </a:cubicBezTo>
                  <a:lnTo>
                    <a:pt x="1554" y="1404"/>
                  </a:lnTo>
                  <a:cubicBezTo>
                    <a:pt x="1588" y="1438"/>
                    <a:pt x="1622" y="1451"/>
                    <a:pt x="1656" y="1451"/>
                  </a:cubicBezTo>
                  <a:cubicBezTo>
                    <a:pt x="1697" y="1451"/>
                    <a:pt x="1738" y="1431"/>
                    <a:pt x="1780" y="1404"/>
                  </a:cubicBezTo>
                  <a:cubicBezTo>
                    <a:pt x="1830" y="1354"/>
                    <a:pt x="1830" y="1229"/>
                    <a:pt x="1830" y="1153"/>
                  </a:cubicBezTo>
                  <a:cubicBezTo>
                    <a:pt x="1830" y="1128"/>
                    <a:pt x="1830" y="1078"/>
                    <a:pt x="1830" y="1053"/>
                  </a:cubicBezTo>
                  <a:cubicBezTo>
                    <a:pt x="1786" y="966"/>
                    <a:pt x="1724" y="898"/>
                    <a:pt x="1642" y="898"/>
                  </a:cubicBezTo>
                  <a:cubicBezTo>
                    <a:pt x="1630" y="898"/>
                    <a:pt x="1617" y="899"/>
                    <a:pt x="1604" y="903"/>
                  </a:cubicBezTo>
                  <a:cubicBezTo>
                    <a:pt x="1454" y="978"/>
                    <a:pt x="1504" y="1103"/>
                    <a:pt x="1429" y="1229"/>
                  </a:cubicBezTo>
                  <a:cubicBezTo>
                    <a:pt x="1429" y="1246"/>
                    <a:pt x="1416" y="1264"/>
                    <a:pt x="1400" y="1264"/>
                  </a:cubicBezTo>
                  <a:cubicBezTo>
                    <a:pt x="1393" y="1264"/>
                    <a:pt x="1386" y="1261"/>
                    <a:pt x="1379" y="1254"/>
                  </a:cubicBezTo>
                  <a:cubicBezTo>
                    <a:pt x="1328" y="1254"/>
                    <a:pt x="1328" y="1203"/>
                    <a:pt x="1328" y="1178"/>
                  </a:cubicBezTo>
                  <a:cubicBezTo>
                    <a:pt x="1303" y="1128"/>
                    <a:pt x="1303" y="1103"/>
                    <a:pt x="1303" y="1053"/>
                  </a:cubicBezTo>
                  <a:cubicBezTo>
                    <a:pt x="1303" y="1028"/>
                    <a:pt x="1303" y="1003"/>
                    <a:pt x="1278" y="978"/>
                  </a:cubicBezTo>
                  <a:cubicBezTo>
                    <a:pt x="1253" y="903"/>
                    <a:pt x="1178" y="853"/>
                    <a:pt x="1128" y="777"/>
                  </a:cubicBezTo>
                  <a:cubicBezTo>
                    <a:pt x="1053" y="702"/>
                    <a:pt x="1003" y="602"/>
                    <a:pt x="952" y="527"/>
                  </a:cubicBezTo>
                  <a:cubicBezTo>
                    <a:pt x="927" y="477"/>
                    <a:pt x="677" y="26"/>
                    <a:pt x="702" y="0"/>
                  </a:cubicBezTo>
                  <a:close/>
                </a:path>
              </a:pathLst>
            </a:custGeom>
            <a:solidFill>
              <a:srgbClr val="FFB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2"/>
            <p:cNvSpPr/>
            <p:nvPr/>
          </p:nvSpPr>
          <p:spPr>
            <a:xfrm>
              <a:off x="5472394" y="3627475"/>
              <a:ext cx="51184" cy="76179"/>
            </a:xfrm>
            <a:custGeom>
              <a:rect b="b" l="l" r="r" t="t"/>
              <a:pathLst>
                <a:path extrusionOk="0" h="1530" w="1028">
                  <a:moveTo>
                    <a:pt x="702" y="1"/>
                  </a:moveTo>
                  <a:cubicBezTo>
                    <a:pt x="426" y="126"/>
                    <a:pt x="176" y="176"/>
                    <a:pt x="0" y="176"/>
                  </a:cubicBezTo>
                  <a:cubicBezTo>
                    <a:pt x="50" y="352"/>
                    <a:pt x="101" y="502"/>
                    <a:pt x="151" y="653"/>
                  </a:cubicBezTo>
                  <a:cubicBezTo>
                    <a:pt x="226" y="903"/>
                    <a:pt x="276" y="1129"/>
                    <a:pt x="326" y="1354"/>
                  </a:cubicBezTo>
                  <a:cubicBezTo>
                    <a:pt x="326" y="1430"/>
                    <a:pt x="326" y="1455"/>
                    <a:pt x="351" y="1505"/>
                  </a:cubicBezTo>
                  <a:cubicBezTo>
                    <a:pt x="627" y="1505"/>
                    <a:pt x="752" y="1530"/>
                    <a:pt x="1028" y="1530"/>
                  </a:cubicBezTo>
                  <a:cubicBezTo>
                    <a:pt x="1028" y="1480"/>
                    <a:pt x="1028" y="1455"/>
                    <a:pt x="1028" y="1404"/>
                  </a:cubicBezTo>
                  <a:cubicBezTo>
                    <a:pt x="1003" y="1279"/>
                    <a:pt x="978" y="1154"/>
                    <a:pt x="978" y="1028"/>
                  </a:cubicBezTo>
                  <a:cubicBezTo>
                    <a:pt x="953" y="903"/>
                    <a:pt x="928" y="778"/>
                    <a:pt x="903" y="653"/>
                  </a:cubicBezTo>
                  <a:cubicBezTo>
                    <a:pt x="852" y="427"/>
                    <a:pt x="777" y="201"/>
                    <a:pt x="702" y="1"/>
                  </a:cubicBezTo>
                  <a:close/>
                </a:path>
              </a:pathLst>
            </a:custGeom>
            <a:solidFill>
              <a:srgbClr val="FFB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2"/>
            <p:cNvSpPr/>
            <p:nvPr/>
          </p:nvSpPr>
          <p:spPr>
            <a:xfrm>
              <a:off x="5443664" y="3562896"/>
              <a:ext cx="69955" cy="78369"/>
            </a:xfrm>
            <a:custGeom>
              <a:rect b="b" l="l" r="r" t="t"/>
              <a:pathLst>
                <a:path extrusionOk="0" h="1574" w="1405">
                  <a:moveTo>
                    <a:pt x="280" y="1"/>
                  </a:moveTo>
                  <a:cubicBezTo>
                    <a:pt x="234" y="1"/>
                    <a:pt x="190" y="7"/>
                    <a:pt x="151" y="20"/>
                  </a:cubicBezTo>
                  <a:cubicBezTo>
                    <a:pt x="76" y="70"/>
                    <a:pt x="26" y="145"/>
                    <a:pt x="26" y="245"/>
                  </a:cubicBezTo>
                  <a:cubicBezTo>
                    <a:pt x="1" y="320"/>
                    <a:pt x="26" y="421"/>
                    <a:pt x="76" y="521"/>
                  </a:cubicBezTo>
                  <a:cubicBezTo>
                    <a:pt x="126" y="721"/>
                    <a:pt x="251" y="922"/>
                    <a:pt x="352" y="1148"/>
                  </a:cubicBezTo>
                  <a:cubicBezTo>
                    <a:pt x="377" y="1198"/>
                    <a:pt x="402" y="1273"/>
                    <a:pt x="427" y="1348"/>
                  </a:cubicBezTo>
                  <a:cubicBezTo>
                    <a:pt x="452" y="1423"/>
                    <a:pt x="502" y="1498"/>
                    <a:pt x="527" y="1574"/>
                  </a:cubicBezTo>
                  <a:cubicBezTo>
                    <a:pt x="728" y="1574"/>
                    <a:pt x="1053" y="1498"/>
                    <a:pt x="1404" y="1348"/>
                  </a:cubicBezTo>
                  <a:cubicBezTo>
                    <a:pt x="1379" y="1298"/>
                    <a:pt x="1354" y="1223"/>
                    <a:pt x="1329" y="1173"/>
                  </a:cubicBezTo>
                  <a:cubicBezTo>
                    <a:pt x="1279" y="1022"/>
                    <a:pt x="1179" y="847"/>
                    <a:pt x="1079" y="671"/>
                  </a:cubicBezTo>
                  <a:cubicBezTo>
                    <a:pt x="1028" y="596"/>
                    <a:pt x="978" y="521"/>
                    <a:pt x="903" y="421"/>
                  </a:cubicBezTo>
                  <a:cubicBezTo>
                    <a:pt x="878" y="396"/>
                    <a:pt x="853" y="346"/>
                    <a:pt x="803" y="295"/>
                  </a:cubicBezTo>
                  <a:cubicBezTo>
                    <a:pt x="778" y="245"/>
                    <a:pt x="753" y="220"/>
                    <a:pt x="652" y="145"/>
                  </a:cubicBezTo>
                  <a:cubicBezTo>
                    <a:pt x="560" y="52"/>
                    <a:pt x="411" y="1"/>
                    <a:pt x="2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2"/>
            <p:cNvSpPr/>
            <p:nvPr/>
          </p:nvSpPr>
          <p:spPr>
            <a:xfrm>
              <a:off x="4718657" y="3904165"/>
              <a:ext cx="126068" cy="104011"/>
            </a:xfrm>
            <a:custGeom>
              <a:rect b="b" l="l" r="r" t="t"/>
              <a:pathLst>
                <a:path extrusionOk="0" h="2089" w="2532">
                  <a:moveTo>
                    <a:pt x="1257" y="0"/>
                  </a:moveTo>
                  <a:cubicBezTo>
                    <a:pt x="1038" y="0"/>
                    <a:pt x="818" y="59"/>
                    <a:pt x="627" y="183"/>
                  </a:cubicBezTo>
                  <a:cubicBezTo>
                    <a:pt x="126" y="534"/>
                    <a:pt x="0" y="1186"/>
                    <a:pt x="351" y="1637"/>
                  </a:cubicBezTo>
                  <a:cubicBezTo>
                    <a:pt x="566" y="1928"/>
                    <a:pt x="912" y="2088"/>
                    <a:pt x="1263" y="2088"/>
                  </a:cubicBezTo>
                  <a:cubicBezTo>
                    <a:pt x="1486" y="2088"/>
                    <a:pt x="1711" y="2024"/>
                    <a:pt x="1905" y="1888"/>
                  </a:cubicBezTo>
                  <a:cubicBezTo>
                    <a:pt x="2406" y="1562"/>
                    <a:pt x="2532" y="910"/>
                    <a:pt x="2181" y="434"/>
                  </a:cubicBezTo>
                  <a:cubicBezTo>
                    <a:pt x="1964" y="155"/>
                    <a:pt x="1612" y="0"/>
                    <a:pt x="12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2"/>
            <p:cNvSpPr/>
            <p:nvPr/>
          </p:nvSpPr>
          <p:spPr>
            <a:xfrm>
              <a:off x="4749826" y="3938222"/>
              <a:ext cx="63731" cy="35002"/>
            </a:xfrm>
            <a:custGeom>
              <a:rect b="b" l="l" r="r" t="t"/>
              <a:pathLst>
                <a:path extrusionOk="0" h="703" w="1280">
                  <a:moveTo>
                    <a:pt x="126" y="1"/>
                  </a:moveTo>
                  <a:cubicBezTo>
                    <a:pt x="76" y="276"/>
                    <a:pt x="51" y="427"/>
                    <a:pt x="1" y="702"/>
                  </a:cubicBezTo>
                  <a:lnTo>
                    <a:pt x="928" y="702"/>
                  </a:lnTo>
                  <a:cubicBezTo>
                    <a:pt x="953" y="627"/>
                    <a:pt x="953" y="577"/>
                    <a:pt x="953" y="502"/>
                  </a:cubicBezTo>
                  <a:cubicBezTo>
                    <a:pt x="1054" y="577"/>
                    <a:pt x="1104" y="627"/>
                    <a:pt x="1204" y="702"/>
                  </a:cubicBezTo>
                  <a:cubicBezTo>
                    <a:pt x="1229" y="427"/>
                    <a:pt x="1229" y="301"/>
                    <a:pt x="1279" y="26"/>
                  </a:cubicBezTo>
                  <a:lnTo>
                    <a:pt x="1279" y="26"/>
                  </a:lnTo>
                  <a:cubicBezTo>
                    <a:pt x="1154" y="101"/>
                    <a:pt x="1104" y="151"/>
                    <a:pt x="1003" y="226"/>
                  </a:cubicBezTo>
                  <a:cubicBezTo>
                    <a:pt x="1003" y="151"/>
                    <a:pt x="1003" y="101"/>
                    <a:pt x="1029" y="26"/>
                  </a:cubicBezTo>
                  <a:cubicBezTo>
                    <a:pt x="778" y="26"/>
                    <a:pt x="352" y="1"/>
                    <a:pt x="1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2"/>
            <p:cNvSpPr/>
            <p:nvPr/>
          </p:nvSpPr>
          <p:spPr>
            <a:xfrm>
              <a:off x="5083028" y="3908796"/>
              <a:ext cx="126118" cy="102567"/>
            </a:xfrm>
            <a:custGeom>
              <a:rect b="b" l="l" r="r" t="t"/>
              <a:pathLst>
                <a:path extrusionOk="0" h="2060" w="2533">
                  <a:moveTo>
                    <a:pt x="1268" y="1"/>
                  </a:moveTo>
                  <a:cubicBezTo>
                    <a:pt x="1046" y="1"/>
                    <a:pt x="823" y="63"/>
                    <a:pt x="627" y="191"/>
                  </a:cubicBezTo>
                  <a:cubicBezTo>
                    <a:pt x="126" y="516"/>
                    <a:pt x="1" y="1143"/>
                    <a:pt x="352" y="1619"/>
                  </a:cubicBezTo>
                  <a:cubicBezTo>
                    <a:pt x="565" y="1909"/>
                    <a:pt x="909" y="2060"/>
                    <a:pt x="1258" y="2060"/>
                  </a:cubicBezTo>
                  <a:cubicBezTo>
                    <a:pt x="1482" y="2060"/>
                    <a:pt x="1709" y="1997"/>
                    <a:pt x="1905" y="1870"/>
                  </a:cubicBezTo>
                  <a:cubicBezTo>
                    <a:pt x="2407" y="1544"/>
                    <a:pt x="2532" y="892"/>
                    <a:pt x="2181" y="441"/>
                  </a:cubicBezTo>
                  <a:cubicBezTo>
                    <a:pt x="1952" y="151"/>
                    <a:pt x="1612" y="1"/>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2"/>
            <p:cNvSpPr/>
            <p:nvPr/>
          </p:nvSpPr>
          <p:spPr>
            <a:xfrm>
              <a:off x="5132968" y="3930754"/>
              <a:ext cx="24995" cy="37492"/>
            </a:xfrm>
            <a:custGeom>
              <a:rect b="b" l="l" r="r" t="t"/>
              <a:pathLst>
                <a:path extrusionOk="0" h="753" w="502">
                  <a:moveTo>
                    <a:pt x="251" y="0"/>
                  </a:moveTo>
                  <a:cubicBezTo>
                    <a:pt x="126" y="0"/>
                    <a:pt x="0" y="75"/>
                    <a:pt x="0" y="201"/>
                  </a:cubicBezTo>
                  <a:cubicBezTo>
                    <a:pt x="0" y="351"/>
                    <a:pt x="0" y="401"/>
                    <a:pt x="0" y="552"/>
                  </a:cubicBezTo>
                  <a:cubicBezTo>
                    <a:pt x="0" y="652"/>
                    <a:pt x="100" y="752"/>
                    <a:pt x="251" y="752"/>
                  </a:cubicBezTo>
                  <a:cubicBezTo>
                    <a:pt x="401" y="752"/>
                    <a:pt x="501" y="677"/>
                    <a:pt x="501" y="552"/>
                  </a:cubicBezTo>
                  <a:cubicBezTo>
                    <a:pt x="501" y="426"/>
                    <a:pt x="501" y="351"/>
                    <a:pt x="501" y="201"/>
                  </a:cubicBezTo>
                  <a:cubicBezTo>
                    <a:pt x="501" y="100"/>
                    <a:pt x="401"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2"/>
            <p:cNvSpPr/>
            <p:nvPr/>
          </p:nvSpPr>
          <p:spPr>
            <a:xfrm>
              <a:off x="5124205" y="3950720"/>
              <a:ext cx="42471" cy="37492"/>
            </a:xfrm>
            <a:custGeom>
              <a:rect b="b" l="l" r="r" t="t"/>
              <a:pathLst>
                <a:path extrusionOk="0" h="753" w="853">
                  <a:moveTo>
                    <a:pt x="51" y="0"/>
                  </a:moveTo>
                  <a:cubicBezTo>
                    <a:pt x="26" y="0"/>
                    <a:pt x="26" y="25"/>
                    <a:pt x="26" y="50"/>
                  </a:cubicBezTo>
                  <a:cubicBezTo>
                    <a:pt x="26" y="100"/>
                    <a:pt x="26" y="126"/>
                    <a:pt x="26" y="176"/>
                  </a:cubicBezTo>
                  <a:cubicBezTo>
                    <a:pt x="1" y="351"/>
                    <a:pt x="176" y="476"/>
                    <a:pt x="377" y="501"/>
                  </a:cubicBezTo>
                  <a:cubicBezTo>
                    <a:pt x="377" y="577"/>
                    <a:pt x="377" y="602"/>
                    <a:pt x="377" y="677"/>
                  </a:cubicBezTo>
                  <a:lnTo>
                    <a:pt x="151" y="677"/>
                  </a:lnTo>
                  <a:cubicBezTo>
                    <a:pt x="151" y="677"/>
                    <a:pt x="126" y="702"/>
                    <a:pt x="126" y="702"/>
                  </a:cubicBezTo>
                  <a:cubicBezTo>
                    <a:pt x="126" y="727"/>
                    <a:pt x="151" y="752"/>
                    <a:pt x="151" y="752"/>
                  </a:cubicBezTo>
                  <a:lnTo>
                    <a:pt x="677" y="752"/>
                  </a:lnTo>
                  <a:cubicBezTo>
                    <a:pt x="703" y="752"/>
                    <a:pt x="728" y="727"/>
                    <a:pt x="728" y="727"/>
                  </a:cubicBezTo>
                  <a:cubicBezTo>
                    <a:pt x="728" y="702"/>
                    <a:pt x="703" y="677"/>
                    <a:pt x="677" y="677"/>
                  </a:cubicBezTo>
                  <a:lnTo>
                    <a:pt x="452" y="677"/>
                  </a:lnTo>
                  <a:cubicBezTo>
                    <a:pt x="452" y="602"/>
                    <a:pt x="452" y="577"/>
                    <a:pt x="452" y="501"/>
                  </a:cubicBezTo>
                  <a:cubicBezTo>
                    <a:pt x="677" y="501"/>
                    <a:pt x="853" y="351"/>
                    <a:pt x="828" y="176"/>
                  </a:cubicBezTo>
                  <a:cubicBezTo>
                    <a:pt x="828" y="126"/>
                    <a:pt x="828" y="100"/>
                    <a:pt x="828" y="50"/>
                  </a:cubicBezTo>
                  <a:cubicBezTo>
                    <a:pt x="828" y="25"/>
                    <a:pt x="828" y="25"/>
                    <a:pt x="803" y="25"/>
                  </a:cubicBezTo>
                  <a:cubicBezTo>
                    <a:pt x="778" y="25"/>
                    <a:pt x="753" y="25"/>
                    <a:pt x="753" y="50"/>
                  </a:cubicBezTo>
                  <a:cubicBezTo>
                    <a:pt x="753" y="100"/>
                    <a:pt x="753" y="126"/>
                    <a:pt x="753" y="176"/>
                  </a:cubicBezTo>
                  <a:cubicBezTo>
                    <a:pt x="753" y="326"/>
                    <a:pt x="602" y="451"/>
                    <a:pt x="427" y="451"/>
                  </a:cubicBezTo>
                  <a:cubicBezTo>
                    <a:pt x="226" y="451"/>
                    <a:pt x="76" y="326"/>
                    <a:pt x="101" y="176"/>
                  </a:cubicBezTo>
                  <a:cubicBezTo>
                    <a:pt x="101" y="126"/>
                    <a:pt x="101" y="100"/>
                    <a:pt x="101" y="50"/>
                  </a:cubicBezTo>
                  <a:cubicBezTo>
                    <a:pt x="101" y="25"/>
                    <a:pt x="76" y="0"/>
                    <a:pt x="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2"/>
            <p:cNvSpPr/>
            <p:nvPr/>
          </p:nvSpPr>
          <p:spPr>
            <a:xfrm>
              <a:off x="4900842" y="3906306"/>
              <a:ext cx="126068" cy="103464"/>
            </a:xfrm>
            <a:custGeom>
              <a:rect b="b" l="l" r="r" t="t"/>
              <a:pathLst>
                <a:path extrusionOk="0" h="2078" w="2532">
                  <a:moveTo>
                    <a:pt x="1275" y="1"/>
                  </a:moveTo>
                  <a:cubicBezTo>
                    <a:pt x="1050" y="1"/>
                    <a:pt x="823" y="63"/>
                    <a:pt x="627" y="190"/>
                  </a:cubicBezTo>
                  <a:cubicBezTo>
                    <a:pt x="126" y="516"/>
                    <a:pt x="1" y="1168"/>
                    <a:pt x="351" y="1644"/>
                  </a:cubicBezTo>
                  <a:cubicBezTo>
                    <a:pt x="568" y="1923"/>
                    <a:pt x="920" y="2078"/>
                    <a:pt x="1275" y="2078"/>
                  </a:cubicBezTo>
                  <a:cubicBezTo>
                    <a:pt x="1494" y="2078"/>
                    <a:pt x="1714" y="2019"/>
                    <a:pt x="1905" y="1895"/>
                  </a:cubicBezTo>
                  <a:cubicBezTo>
                    <a:pt x="2407" y="1544"/>
                    <a:pt x="2532" y="917"/>
                    <a:pt x="2181" y="441"/>
                  </a:cubicBezTo>
                  <a:cubicBezTo>
                    <a:pt x="1967" y="151"/>
                    <a:pt x="1624" y="1"/>
                    <a:pt x="1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2"/>
            <p:cNvSpPr/>
            <p:nvPr/>
          </p:nvSpPr>
          <p:spPr>
            <a:xfrm>
              <a:off x="4933306" y="3928663"/>
              <a:ext cx="56163" cy="51134"/>
            </a:xfrm>
            <a:custGeom>
              <a:rect b="b" l="l" r="r" t="t"/>
              <a:pathLst>
                <a:path extrusionOk="0" h="1027" w="1128">
                  <a:moveTo>
                    <a:pt x="213" y="1"/>
                  </a:moveTo>
                  <a:cubicBezTo>
                    <a:pt x="192" y="1"/>
                    <a:pt x="171" y="7"/>
                    <a:pt x="151" y="17"/>
                  </a:cubicBezTo>
                  <a:cubicBezTo>
                    <a:pt x="151" y="17"/>
                    <a:pt x="125" y="42"/>
                    <a:pt x="100" y="42"/>
                  </a:cubicBezTo>
                  <a:cubicBezTo>
                    <a:pt x="50" y="67"/>
                    <a:pt x="25" y="92"/>
                    <a:pt x="0" y="142"/>
                  </a:cubicBezTo>
                  <a:cubicBezTo>
                    <a:pt x="0" y="167"/>
                    <a:pt x="0" y="193"/>
                    <a:pt x="0" y="243"/>
                  </a:cubicBezTo>
                  <a:cubicBezTo>
                    <a:pt x="50" y="443"/>
                    <a:pt x="151" y="619"/>
                    <a:pt x="326" y="769"/>
                  </a:cubicBezTo>
                  <a:cubicBezTo>
                    <a:pt x="577" y="970"/>
                    <a:pt x="777" y="1020"/>
                    <a:pt x="927" y="1020"/>
                  </a:cubicBezTo>
                  <a:cubicBezTo>
                    <a:pt x="936" y="1024"/>
                    <a:pt x="946" y="1026"/>
                    <a:pt x="956" y="1026"/>
                  </a:cubicBezTo>
                  <a:cubicBezTo>
                    <a:pt x="1003" y="1026"/>
                    <a:pt x="1057" y="981"/>
                    <a:pt x="1078" y="919"/>
                  </a:cubicBezTo>
                  <a:cubicBezTo>
                    <a:pt x="1078" y="894"/>
                    <a:pt x="1078" y="869"/>
                    <a:pt x="1103" y="819"/>
                  </a:cubicBezTo>
                  <a:cubicBezTo>
                    <a:pt x="1128" y="769"/>
                    <a:pt x="1078" y="719"/>
                    <a:pt x="1053" y="694"/>
                  </a:cubicBezTo>
                  <a:cubicBezTo>
                    <a:pt x="978" y="669"/>
                    <a:pt x="953" y="644"/>
                    <a:pt x="877" y="619"/>
                  </a:cubicBezTo>
                  <a:cubicBezTo>
                    <a:pt x="864" y="612"/>
                    <a:pt x="850" y="609"/>
                    <a:pt x="838" y="609"/>
                  </a:cubicBezTo>
                  <a:cubicBezTo>
                    <a:pt x="804" y="609"/>
                    <a:pt x="777" y="632"/>
                    <a:pt x="777" y="669"/>
                  </a:cubicBezTo>
                  <a:cubicBezTo>
                    <a:pt x="777" y="719"/>
                    <a:pt x="752" y="719"/>
                    <a:pt x="752" y="769"/>
                  </a:cubicBezTo>
                  <a:cubicBezTo>
                    <a:pt x="677" y="744"/>
                    <a:pt x="552" y="694"/>
                    <a:pt x="451" y="594"/>
                  </a:cubicBezTo>
                  <a:cubicBezTo>
                    <a:pt x="351" y="518"/>
                    <a:pt x="301" y="443"/>
                    <a:pt x="251" y="368"/>
                  </a:cubicBezTo>
                  <a:cubicBezTo>
                    <a:pt x="301" y="343"/>
                    <a:pt x="326" y="343"/>
                    <a:pt x="376" y="318"/>
                  </a:cubicBezTo>
                  <a:cubicBezTo>
                    <a:pt x="401" y="293"/>
                    <a:pt x="426" y="243"/>
                    <a:pt x="401" y="193"/>
                  </a:cubicBezTo>
                  <a:cubicBezTo>
                    <a:pt x="351" y="142"/>
                    <a:pt x="326" y="92"/>
                    <a:pt x="301" y="42"/>
                  </a:cubicBezTo>
                  <a:cubicBezTo>
                    <a:pt x="272" y="13"/>
                    <a:pt x="242" y="1"/>
                    <a:pt x="2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2"/>
            <p:cNvSpPr/>
            <p:nvPr/>
          </p:nvSpPr>
          <p:spPr>
            <a:xfrm>
              <a:off x="4692467" y="4579634"/>
              <a:ext cx="1064460" cy="32513"/>
            </a:xfrm>
            <a:custGeom>
              <a:rect b="b" l="l" r="r" t="t"/>
              <a:pathLst>
                <a:path extrusionOk="0" h="653" w="21379">
                  <a:moveTo>
                    <a:pt x="0" y="1"/>
                  </a:moveTo>
                  <a:lnTo>
                    <a:pt x="0" y="652"/>
                  </a:lnTo>
                  <a:lnTo>
                    <a:pt x="21379" y="652"/>
                  </a:lnTo>
                  <a:lnTo>
                    <a:pt x="21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2"/>
            <p:cNvSpPr/>
            <p:nvPr/>
          </p:nvSpPr>
          <p:spPr>
            <a:xfrm>
              <a:off x="4718657" y="4560913"/>
              <a:ext cx="83647" cy="18771"/>
            </a:xfrm>
            <a:custGeom>
              <a:rect b="b" l="l" r="r" t="t"/>
              <a:pathLst>
                <a:path extrusionOk="0" h="377" w="1680">
                  <a:moveTo>
                    <a:pt x="0" y="1"/>
                  </a:moveTo>
                  <a:lnTo>
                    <a:pt x="0" y="377"/>
                  </a:lnTo>
                  <a:lnTo>
                    <a:pt x="1680" y="377"/>
                  </a:lnTo>
                  <a:lnTo>
                    <a:pt x="1680" y="1"/>
                  </a:lnTo>
                  <a:close/>
                </a:path>
              </a:pathLst>
            </a:custGeom>
            <a:solidFill>
              <a:srgbClr val="232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p:nvPr/>
          </p:nvSpPr>
          <p:spPr>
            <a:xfrm>
              <a:off x="4822222" y="4560913"/>
              <a:ext cx="82402" cy="18771"/>
            </a:xfrm>
            <a:custGeom>
              <a:rect b="b" l="l" r="r" t="t"/>
              <a:pathLst>
                <a:path extrusionOk="0" h="377" w="1655">
                  <a:moveTo>
                    <a:pt x="1" y="1"/>
                  </a:moveTo>
                  <a:lnTo>
                    <a:pt x="1" y="377"/>
                  </a:lnTo>
                  <a:lnTo>
                    <a:pt x="1655" y="377"/>
                  </a:lnTo>
                  <a:lnTo>
                    <a:pt x="1655" y="1"/>
                  </a:lnTo>
                  <a:close/>
                </a:path>
              </a:pathLst>
            </a:custGeom>
            <a:solidFill>
              <a:srgbClr val="232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2"/>
            <p:cNvSpPr/>
            <p:nvPr/>
          </p:nvSpPr>
          <p:spPr>
            <a:xfrm>
              <a:off x="4925788" y="4560913"/>
              <a:ext cx="398121" cy="18771"/>
            </a:xfrm>
            <a:custGeom>
              <a:rect b="b" l="l" r="r" t="t"/>
              <a:pathLst>
                <a:path extrusionOk="0" h="377" w="7996">
                  <a:moveTo>
                    <a:pt x="1" y="1"/>
                  </a:moveTo>
                  <a:lnTo>
                    <a:pt x="1" y="377"/>
                  </a:lnTo>
                  <a:lnTo>
                    <a:pt x="7996" y="377"/>
                  </a:lnTo>
                  <a:lnTo>
                    <a:pt x="79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2"/>
            <p:cNvSpPr/>
            <p:nvPr/>
          </p:nvSpPr>
          <p:spPr>
            <a:xfrm>
              <a:off x="5338854" y="4560913"/>
              <a:ext cx="82402" cy="18771"/>
            </a:xfrm>
            <a:custGeom>
              <a:rect b="b" l="l" r="r" t="t"/>
              <a:pathLst>
                <a:path extrusionOk="0" h="377" w="1655">
                  <a:moveTo>
                    <a:pt x="1" y="1"/>
                  </a:moveTo>
                  <a:lnTo>
                    <a:pt x="1" y="377"/>
                  </a:lnTo>
                  <a:lnTo>
                    <a:pt x="1655" y="377"/>
                  </a:lnTo>
                  <a:lnTo>
                    <a:pt x="1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2"/>
            <p:cNvSpPr/>
            <p:nvPr/>
          </p:nvSpPr>
          <p:spPr>
            <a:xfrm>
              <a:off x="5442420" y="4560913"/>
              <a:ext cx="82402" cy="18771"/>
            </a:xfrm>
            <a:custGeom>
              <a:rect b="b" l="l" r="r" t="t"/>
              <a:pathLst>
                <a:path extrusionOk="0" h="377" w="1655">
                  <a:moveTo>
                    <a:pt x="1" y="1"/>
                  </a:moveTo>
                  <a:lnTo>
                    <a:pt x="1" y="377"/>
                  </a:lnTo>
                  <a:lnTo>
                    <a:pt x="1655" y="377"/>
                  </a:lnTo>
                  <a:lnTo>
                    <a:pt x="1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2"/>
            <p:cNvSpPr/>
            <p:nvPr/>
          </p:nvSpPr>
          <p:spPr>
            <a:xfrm>
              <a:off x="5544740" y="4560913"/>
              <a:ext cx="83697" cy="18771"/>
            </a:xfrm>
            <a:custGeom>
              <a:rect b="b" l="l" r="r" t="t"/>
              <a:pathLst>
                <a:path extrusionOk="0" h="377" w="1681">
                  <a:moveTo>
                    <a:pt x="1" y="1"/>
                  </a:moveTo>
                  <a:lnTo>
                    <a:pt x="1" y="377"/>
                  </a:lnTo>
                  <a:lnTo>
                    <a:pt x="1680" y="377"/>
                  </a:lnTo>
                  <a:lnTo>
                    <a:pt x="16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2"/>
            <p:cNvSpPr/>
            <p:nvPr/>
          </p:nvSpPr>
          <p:spPr>
            <a:xfrm>
              <a:off x="5648356" y="4560913"/>
              <a:ext cx="83647" cy="18771"/>
            </a:xfrm>
            <a:custGeom>
              <a:rect b="b" l="l" r="r" t="t"/>
              <a:pathLst>
                <a:path extrusionOk="0" h="377" w="1680">
                  <a:moveTo>
                    <a:pt x="0" y="1"/>
                  </a:moveTo>
                  <a:lnTo>
                    <a:pt x="0" y="377"/>
                  </a:lnTo>
                  <a:lnTo>
                    <a:pt x="1679" y="377"/>
                  </a:lnTo>
                  <a:lnTo>
                    <a:pt x="1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2"/>
            <p:cNvSpPr/>
            <p:nvPr/>
          </p:nvSpPr>
          <p:spPr>
            <a:xfrm>
              <a:off x="5751921" y="4560913"/>
              <a:ext cx="71150" cy="18771"/>
            </a:xfrm>
            <a:custGeom>
              <a:rect b="b" l="l" r="r" t="t"/>
              <a:pathLst>
                <a:path extrusionOk="0" h="377" w="1429">
                  <a:moveTo>
                    <a:pt x="0" y="1"/>
                  </a:moveTo>
                  <a:lnTo>
                    <a:pt x="0" y="377"/>
                  </a:lnTo>
                  <a:lnTo>
                    <a:pt x="1429" y="377"/>
                  </a:lnTo>
                  <a:lnTo>
                    <a:pt x="1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2"/>
            <p:cNvSpPr/>
            <p:nvPr/>
          </p:nvSpPr>
          <p:spPr>
            <a:xfrm>
              <a:off x="5840499" y="4560913"/>
              <a:ext cx="71200" cy="18771"/>
            </a:xfrm>
            <a:custGeom>
              <a:rect b="b" l="l" r="r" t="t"/>
              <a:pathLst>
                <a:path extrusionOk="0" h="377" w="1430">
                  <a:moveTo>
                    <a:pt x="1" y="1"/>
                  </a:moveTo>
                  <a:lnTo>
                    <a:pt x="1" y="377"/>
                  </a:lnTo>
                  <a:lnTo>
                    <a:pt x="1429" y="377"/>
                  </a:lnTo>
                  <a:lnTo>
                    <a:pt x="14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2"/>
            <p:cNvSpPr/>
            <p:nvPr/>
          </p:nvSpPr>
          <p:spPr>
            <a:xfrm>
              <a:off x="5756900" y="4579634"/>
              <a:ext cx="168539" cy="32513"/>
            </a:xfrm>
            <a:custGeom>
              <a:rect b="b" l="l" r="r" t="t"/>
              <a:pathLst>
                <a:path extrusionOk="0" h="653" w="3385">
                  <a:moveTo>
                    <a:pt x="1" y="1"/>
                  </a:moveTo>
                  <a:lnTo>
                    <a:pt x="1" y="652"/>
                  </a:lnTo>
                  <a:lnTo>
                    <a:pt x="3384" y="652"/>
                  </a:lnTo>
                  <a:lnTo>
                    <a:pt x="33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2"/>
            <p:cNvSpPr/>
            <p:nvPr/>
          </p:nvSpPr>
          <p:spPr>
            <a:xfrm>
              <a:off x="6065156" y="4537212"/>
              <a:ext cx="210910" cy="74934"/>
            </a:xfrm>
            <a:custGeom>
              <a:rect b="b" l="l" r="r" t="t"/>
              <a:pathLst>
                <a:path extrusionOk="0" h="1505" w="4236">
                  <a:moveTo>
                    <a:pt x="1504" y="1"/>
                  </a:moveTo>
                  <a:cubicBezTo>
                    <a:pt x="677" y="1"/>
                    <a:pt x="0" y="677"/>
                    <a:pt x="0" y="1504"/>
                  </a:cubicBezTo>
                  <a:lnTo>
                    <a:pt x="4236" y="1504"/>
                  </a:lnTo>
                  <a:cubicBezTo>
                    <a:pt x="4236" y="677"/>
                    <a:pt x="3559" y="1"/>
                    <a:pt x="27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2"/>
            <p:cNvSpPr/>
            <p:nvPr/>
          </p:nvSpPr>
          <p:spPr>
            <a:xfrm>
              <a:off x="3863844" y="4612098"/>
              <a:ext cx="2955037" cy="48695"/>
            </a:xfrm>
            <a:custGeom>
              <a:rect b="b" l="l" r="r" t="t"/>
              <a:pathLst>
                <a:path extrusionOk="0" h="978" w="59350">
                  <a:moveTo>
                    <a:pt x="1003" y="0"/>
                  </a:moveTo>
                  <a:cubicBezTo>
                    <a:pt x="451" y="0"/>
                    <a:pt x="0" y="452"/>
                    <a:pt x="0" y="978"/>
                  </a:cubicBezTo>
                  <a:lnTo>
                    <a:pt x="59349" y="978"/>
                  </a:lnTo>
                  <a:cubicBezTo>
                    <a:pt x="59349" y="452"/>
                    <a:pt x="58898" y="0"/>
                    <a:pt x="58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2"/>
            <p:cNvSpPr/>
            <p:nvPr/>
          </p:nvSpPr>
          <p:spPr>
            <a:xfrm>
              <a:off x="3863844" y="4660744"/>
              <a:ext cx="2955037" cy="49989"/>
            </a:xfrm>
            <a:custGeom>
              <a:rect b="b" l="l" r="r" t="t"/>
              <a:pathLst>
                <a:path extrusionOk="0" h="1004" w="59350">
                  <a:moveTo>
                    <a:pt x="0" y="1"/>
                  </a:moveTo>
                  <a:cubicBezTo>
                    <a:pt x="0" y="552"/>
                    <a:pt x="451" y="1003"/>
                    <a:pt x="1003" y="1003"/>
                  </a:cubicBezTo>
                  <a:lnTo>
                    <a:pt x="58347" y="1003"/>
                  </a:lnTo>
                  <a:cubicBezTo>
                    <a:pt x="58898" y="1003"/>
                    <a:pt x="59349" y="552"/>
                    <a:pt x="59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2"/>
            <p:cNvSpPr/>
            <p:nvPr/>
          </p:nvSpPr>
          <p:spPr>
            <a:xfrm>
              <a:off x="3722836" y="2898331"/>
              <a:ext cx="828605" cy="674854"/>
            </a:xfrm>
            <a:custGeom>
              <a:rect b="b" l="l" r="r" t="t"/>
              <a:pathLst>
                <a:path extrusionOk="0" h="13554" w="16642">
                  <a:moveTo>
                    <a:pt x="9334" y="1"/>
                  </a:moveTo>
                  <a:cubicBezTo>
                    <a:pt x="8984" y="1"/>
                    <a:pt x="8628" y="28"/>
                    <a:pt x="8271" y="83"/>
                  </a:cubicBezTo>
                  <a:cubicBezTo>
                    <a:pt x="4913" y="635"/>
                    <a:pt x="2532" y="3567"/>
                    <a:pt x="2582" y="6875"/>
                  </a:cubicBezTo>
                  <a:lnTo>
                    <a:pt x="0" y="8605"/>
                  </a:lnTo>
                  <a:lnTo>
                    <a:pt x="3133" y="9432"/>
                  </a:lnTo>
                  <a:cubicBezTo>
                    <a:pt x="4175" y="11914"/>
                    <a:pt x="6627" y="13553"/>
                    <a:pt x="9346" y="13553"/>
                  </a:cubicBezTo>
                  <a:cubicBezTo>
                    <a:pt x="9703" y="13553"/>
                    <a:pt x="10064" y="13525"/>
                    <a:pt x="10426" y="13467"/>
                  </a:cubicBezTo>
                  <a:cubicBezTo>
                    <a:pt x="14136" y="12865"/>
                    <a:pt x="16642" y="9382"/>
                    <a:pt x="16040" y="5698"/>
                  </a:cubicBezTo>
                  <a:cubicBezTo>
                    <a:pt x="15497" y="2368"/>
                    <a:pt x="12620" y="1"/>
                    <a:pt x="9334"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2"/>
            <p:cNvSpPr/>
            <p:nvPr/>
          </p:nvSpPr>
          <p:spPr>
            <a:xfrm>
              <a:off x="3722836" y="2864323"/>
              <a:ext cx="828605" cy="673908"/>
            </a:xfrm>
            <a:custGeom>
              <a:rect b="b" l="l" r="r" t="t"/>
              <a:pathLst>
                <a:path extrusionOk="0" h="13535" w="16642">
                  <a:moveTo>
                    <a:pt x="9372" y="1"/>
                  </a:moveTo>
                  <a:cubicBezTo>
                    <a:pt x="9009" y="1"/>
                    <a:pt x="8641" y="30"/>
                    <a:pt x="8271" y="90"/>
                  </a:cubicBezTo>
                  <a:cubicBezTo>
                    <a:pt x="4913" y="616"/>
                    <a:pt x="2532" y="3548"/>
                    <a:pt x="2582" y="6857"/>
                  </a:cubicBezTo>
                  <a:lnTo>
                    <a:pt x="0" y="8586"/>
                  </a:lnTo>
                  <a:lnTo>
                    <a:pt x="3133" y="9413"/>
                  </a:lnTo>
                  <a:cubicBezTo>
                    <a:pt x="4175" y="11895"/>
                    <a:pt x="6627" y="13534"/>
                    <a:pt x="9346" y="13534"/>
                  </a:cubicBezTo>
                  <a:cubicBezTo>
                    <a:pt x="9703" y="13534"/>
                    <a:pt x="10064" y="13506"/>
                    <a:pt x="10426" y="13448"/>
                  </a:cubicBezTo>
                  <a:cubicBezTo>
                    <a:pt x="14136" y="12847"/>
                    <a:pt x="16642" y="9388"/>
                    <a:pt x="16040" y="5679"/>
                  </a:cubicBezTo>
                  <a:cubicBezTo>
                    <a:pt x="15499" y="2362"/>
                    <a:pt x="12643" y="1"/>
                    <a:pt x="93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2"/>
            <p:cNvSpPr/>
            <p:nvPr/>
          </p:nvSpPr>
          <p:spPr>
            <a:xfrm>
              <a:off x="3993600" y="3052186"/>
              <a:ext cx="374421" cy="338074"/>
            </a:xfrm>
            <a:custGeom>
              <a:rect b="b" l="l" r="r" t="t"/>
              <a:pathLst>
                <a:path extrusionOk="0" h="6790" w="7520">
                  <a:moveTo>
                    <a:pt x="2307" y="1"/>
                  </a:moveTo>
                  <a:cubicBezTo>
                    <a:pt x="1204" y="1"/>
                    <a:pt x="327" y="878"/>
                    <a:pt x="327" y="1981"/>
                  </a:cubicBezTo>
                  <a:cubicBezTo>
                    <a:pt x="327" y="1981"/>
                    <a:pt x="1" y="3760"/>
                    <a:pt x="3033" y="6467"/>
                  </a:cubicBezTo>
                  <a:cubicBezTo>
                    <a:pt x="3275" y="6683"/>
                    <a:pt x="3581" y="6790"/>
                    <a:pt x="3887" y="6790"/>
                  </a:cubicBezTo>
                  <a:cubicBezTo>
                    <a:pt x="4183" y="6790"/>
                    <a:pt x="4478" y="6690"/>
                    <a:pt x="4713" y="6492"/>
                  </a:cubicBezTo>
                  <a:cubicBezTo>
                    <a:pt x="5790" y="5540"/>
                    <a:pt x="7520" y="3760"/>
                    <a:pt x="7419" y="1981"/>
                  </a:cubicBezTo>
                  <a:cubicBezTo>
                    <a:pt x="7419" y="878"/>
                    <a:pt x="6517" y="1"/>
                    <a:pt x="5414" y="1"/>
                  </a:cubicBezTo>
                  <a:cubicBezTo>
                    <a:pt x="4788" y="1"/>
                    <a:pt x="4236" y="302"/>
                    <a:pt x="3861" y="778"/>
                  </a:cubicBezTo>
                  <a:cubicBezTo>
                    <a:pt x="3510" y="302"/>
                    <a:pt x="2933" y="1"/>
                    <a:pt x="23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2"/>
            <p:cNvSpPr/>
            <p:nvPr/>
          </p:nvSpPr>
          <p:spPr>
            <a:xfrm>
              <a:off x="4062261" y="3142059"/>
              <a:ext cx="243374" cy="123579"/>
            </a:xfrm>
            <a:custGeom>
              <a:rect b="b" l="l" r="r" t="t"/>
              <a:pathLst>
                <a:path extrusionOk="0" h="2482" w="4888">
                  <a:moveTo>
                    <a:pt x="2482" y="0"/>
                  </a:moveTo>
                  <a:cubicBezTo>
                    <a:pt x="2456" y="0"/>
                    <a:pt x="2431" y="0"/>
                    <a:pt x="2431" y="51"/>
                  </a:cubicBezTo>
                  <a:lnTo>
                    <a:pt x="2055" y="2131"/>
                  </a:lnTo>
                  <a:lnTo>
                    <a:pt x="1705" y="652"/>
                  </a:lnTo>
                  <a:cubicBezTo>
                    <a:pt x="1705" y="627"/>
                    <a:pt x="1680" y="627"/>
                    <a:pt x="1654" y="627"/>
                  </a:cubicBezTo>
                  <a:cubicBezTo>
                    <a:pt x="1604" y="627"/>
                    <a:pt x="1604" y="627"/>
                    <a:pt x="1579" y="652"/>
                  </a:cubicBezTo>
                  <a:lnTo>
                    <a:pt x="1354" y="1655"/>
                  </a:lnTo>
                  <a:lnTo>
                    <a:pt x="50" y="1655"/>
                  </a:lnTo>
                  <a:cubicBezTo>
                    <a:pt x="25" y="1655"/>
                    <a:pt x="0" y="1680"/>
                    <a:pt x="0" y="1705"/>
                  </a:cubicBezTo>
                  <a:cubicBezTo>
                    <a:pt x="0" y="1755"/>
                    <a:pt x="25" y="1780"/>
                    <a:pt x="50" y="1780"/>
                  </a:cubicBezTo>
                  <a:lnTo>
                    <a:pt x="1404" y="1780"/>
                  </a:lnTo>
                  <a:cubicBezTo>
                    <a:pt x="1429" y="1780"/>
                    <a:pt x="1454" y="1755"/>
                    <a:pt x="1479" y="1730"/>
                  </a:cubicBezTo>
                  <a:lnTo>
                    <a:pt x="1654" y="953"/>
                  </a:lnTo>
                  <a:lnTo>
                    <a:pt x="2005" y="2432"/>
                  </a:lnTo>
                  <a:cubicBezTo>
                    <a:pt x="2005" y="2482"/>
                    <a:pt x="2030" y="2482"/>
                    <a:pt x="2055" y="2482"/>
                  </a:cubicBezTo>
                  <a:cubicBezTo>
                    <a:pt x="2081" y="2482"/>
                    <a:pt x="2106" y="2457"/>
                    <a:pt x="2131" y="2432"/>
                  </a:cubicBezTo>
                  <a:lnTo>
                    <a:pt x="2482" y="402"/>
                  </a:lnTo>
                  <a:lnTo>
                    <a:pt x="2857" y="2432"/>
                  </a:lnTo>
                  <a:cubicBezTo>
                    <a:pt x="2857" y="2457"/>
                    <a:pt x="2883" y="2482"/>
                    <a:pt x="2908" y="2482"/>
                  </a:cubicBezTo>
                  <a:cubicBezTo>
                    <a:pt x="2958" y="2482"/>
                    <a:pt x="2958" y="2482"/>
                    <a:pt x="2983" y="2432"/>
                  </a:cubicBezTo>
                  <a:lnTo>
                    <a:pt x="3309" y="928"/>
                  </a:lnTo>
                  <a:lnTo>
                    <a:pt x="3509" y="1730"/>
                  </a:lnTo>
                  <a:cubicBezTo>
                    <a:pt x="3509" y="1755"/>
                    <a:pt x="3534" y="1780"/>
                    <a:pt x="3559" y="1780"/>
                  </a:cubicBezTo>
                  <a:lnTo>
                    <a:pt x="4837" y="1780"/>
                  </a:lnTo>
                  <a:cubicBezTo>
                    <a:pt x="4863" y="1780"/>
                    <a:pt x="4888" y="1755"/>
                    <a:pt x="4888" y="1705"/>
                  </a:cubicBezTo>
                  <a:cubicBezTo>
                    <a:pt x="4888" y="1680"/>
                    <a:pt x="4863" y="1655"/>
                    <a:pt x="4837" y="1655"/>
                  </a:cubicBezTo>
                  <a:lnTo>
                    <a:pt x="3609" y="1655"/>
                  </a:lnTo>
                  <a:lnTo>
                    <a:pt x="3359" y="652"/>
                  </a:lnTo>
                  <a:cubicBezTo>
                    <a:pt x="3359" y="627"/>
                    <a:pt x="3334" y="602"/>
                    <a:pt x="3309" y="602"/>
                  </a:cubicBezTo>
                  <a:cubicBezTo>
                    <a:pt x="3258" y="602"/>
                    <a:pt x="3233" y="627"/>
                    <a:pt x="3233" y="652"/>
                  </a:cubicBezTo>
                  <a:lnTo>
                    <a:pt x="2933" y="2106"/>
                  </a:lnTo>
                  <a:lnTo>
                    <a:pt x="2532" y="51"/>
                  </a:lnTo>
                  <a:cubicBezTo>
                    <a:pt x="2532" y="0"/>
                    <a:pt x="2507" y="0"/>
                    <a:pt x="2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2"/>
            <p:cNvSpPr/>
            <p:nvPr/>
          </p:nvSpPr>
          <p:spPr>
            <a:xfrm>
              <a:off x="2330180" y="3266836"/>
              <a:ext cx="590260" cy="1885597"/>
            </a:xfrm>
            <a:custGeom>
              <a:rect b="b" l="l" r="r" t="t"/>
              <a:pathLst>
                <a:path extrusionOk="0" h="37871" w="11855">
                  <a:moveTo>
                    <a:pt x="3008" y="1"/>
                  </a:moveTo>
                  <a:lnTo>
                    <a:pt x="3008" y="1"/>
                  </a:lnTo>
                  <a:cubicBezTo>
                    <a:pt x="2406" y="276"/>
                    <a:pt x="1855" y="627"/>
                    <a:pt x="1454" y="1129"/>
                  </a:cubicBezTo>
                  <a:cubicBezTo>
                    <a:pt x="226" y="2708"/>
                    <a:pt x="0" y="4462"/>
                    <a:pt x="376" y="6392"/>
                  </a:cubicBezTo>
                  <a:cubicBezTo>
                    <a:pt x="978" y="9575"/>
                    <a:pt x="2607" y="12482"/>
                    <a:pt x="3910" y="15465"/>
                  </a:cubicBezTo>
                  <a:cubicBezTo>
                    <a:pt x="6116" y="20477"/>
                    <a:pt x="7469" y="25765"/>
                    <a:pt x="8221" y="31104"/>
                  </a:cubicBezTo>
                  <a:cubicBezTo>
                    <a:pt x="8396" y="32457"/>
                    <a:pt x="8547" y="33810"/>
                    <a:pt x="8672" y="35139"/>
                  </a:cubicBezTo>
                  <a:cubicBezTo>
                    <a:pt x="8722" y="35916"/>
                    <a:pt x="8547" y="37119"/>
                    <a:pt x="8948" y="37871"/>
                  </a:cubicBezTo>
                  <a:lnTo>
                    <a:pt x="11855" y="37871"/>
                  </a:lnTo>
                  <a:cubicBezTo>
                    <a:pt x="11855" y="37846"/>
                    <a:pt x="11855" y="37821"/>
                    <a:pt x="11855" y="37795"/>
                  </a:cubicBezTo>
                  <a:cubicBezTo>
                    <a:pt x="11855" y="37595"/>
                    <a:pt x="11855" y="37369"/>
                    <a:pt x="11855" y="37169"/>
                  </a:cubicBezTo>
                  <a:cubicBezTo>
                    <a:pt x="11855" y="37094"/>
                    <a:pt x="11855" y="37019"/>
                    <a:pt x="11830" y="36943"/>
                  </a:cubicBezTo>
                  <a:cubicBezTo>
                    <a:pt x="11830" y="36718"/>
                    <a:pt x="11830" y="36517"/>
                    <a:pt x="11830" y="36292"/>
                  </a:cubicBezTo>
                  <a:cubicBezTo>
                    <a:pt x="11830" y="36217"/>
                    <a:pt x="11830" y="36141"/>
                    <a:pt x="11805" y="36066"/>
                  </a:cubicBezTo>
                  <a:cubicBezTo>
                    <a:pt x="11805" y="35866"/>
                    <a:pt x="11805" y="35640"/>
                    <a:pt x="11780" y="35440"/>
                  </a:cubicBezTo>
                  <a:cubicBezTo>
                    <a:pt x="11780" y="35364"/>
                    <a:pt x="11780" y="35289"/>
                    <a:pt x="11780" y="35214"/>
                  </a:cubicBezTo>
                  <a:cubicBezTo>
                    <a:pt x="11780" y="34988"/>
                    <a:pt x="11755" y="34788"/>
                    <a:pt x="11755" y="34562"/>
                  </a:cubicBezTo>
                  <a:cubicBezTo>
                    <a:pt x="11755" y="34487"/>
                    <a:pt x="11730" y="34412"/>
                    <a:pt x="11730" y="34337"/>
                  </a:cubicBezTo>
                  <a:cubicBezTo>
                    <a:pt x="11730" y="34136"/>
                    <a:pt x="11705" y="33911"/>
                    <a:pt x="11679" y="33710"/>
                  </a:cubicBezTo>
                  <a:cubicBezTo>
                    <a:pt x="11679" y="33635"/>
                    <a:pt x="11679" y="33560"/>
                    <a:pt x="11679" y="33510"/>
                  </a:cubicBezTo>
                  <a:cubicBezTo>
                    <a:pt x="11654" y="33284"/>
                    <a:pt x="11629" y="33059"/>
                    <a:pt x="11629" y="32833"/>
                  </a:cubicBezTo>
                  <a:cubicBezTo>
                    <a:pt x="11629" y="32783"/>
                    <a:pt x="11604" y="32708"/>
                    <a:pt x="11604" y="32658"/>
                  </a:cubicBezTo>
                  <a:cubicBezTo>
                    <a:pt x="11579" y="32432"/>
                    <a:pt x="11554" y="32206"/>
                    <a:pt x="11554" y="31981"/>
                  </a:cubicBezTo>
                  <a:cubicBezTo>
                    <a:pt x="11529" y="31906"/>
                    <a:pt x="11529" y="31831"/>
                    <a:pt x="11529" y="31780"/>
                  </a:cubicBezTo>
                  <a:cubicBezTo>
                    <a:pt x="11504" y="31555"/>
                    <a:pt x="11479" y="31329"/>
                    <a:pt x="11454" y="31129"/>
                  </a:cubicBezTo>
                  <a:cubicBezTo>
                    <a:pt x="11454" y="31054"/>
                    <a:pt x="11429" y="30978"/>
                    <a:pt x="11429" y="30928"/>
                  </a:cubicBezTo>
                  <a:cubicBezTo>
                    <a:pt x="11404" y="30703"/>
                    <a:pt x="11379" y="30477"/>
                    <a:pt x="11354" y="30252"/>
                  </a:cubicBezTo>
                  <a:cubicBezTo>
                    <a:pt x="11354" y="30201"/>
                    <a:pt x="11329" y="30126"/>
                    <a:pt x="11329" y="30051"/>
                  </a:cubicBezTo>
                  <a:cubicBezTo>
                    <a:pt x="11303" y="29851"/>
                    <a:pt x="11278" y="29625"/>
                    <a:pt x="11228" y="29399"/>
                  </a:cubicBezTo>
                  <a:cubicBezTo>
                    <a:pt x="11228" y="29349"/>
                    <a:pt x="11228" y="29274"/>
                    <a:pt x="11203" y="29199"/>
                  </a:cubicBezTo>
                  <a:cubicBezTo>
                    <a:pt x="11178" y="28973"/>
                    <a:pt x="11153" y="28773"/>
                    <a:pt x="11103" y="28547"/>
                  </a:cubicBezTo>
                  <a:cubicBezTo>
                    <a:pt x="11103" y="28472"/>
                    <a:pt x="11103" y="28397"/>
                    <a:pt x="11078" y="28347"/>
                  </a:cubicBezTo>
                  <a:cubicBezTo>
                    <a:pt x="11053" y="28121"/>
                    <a:pt x="11003" y="27921"/>
                    <a:pt x="10978" y="27695"/>
                  </a:cubicBezTo>
                  <a:cubicBezTo>
                    <a:pt x="10978" y="27620"/>
                    <a:pt x="10953" y="27570"/>
                    <a:pt x="10953" y="27495"/>
                  </a:cubicBezTo>
                  <a:cubicBezTo>
                    <a:pt x="10902" y="27294"/>
                    <a:pt x="10877" y="27069"/>
                    <a:pt x="10827" y="26843"/>
                  </a:cubicBezTo>
                  <a:cubicBezTo>
                    <a:pt x="10827" y="26768"/>
                    <a:pt x="10802" y="26693"/>
                    <a:pt x="10777" y="26617"/>
                  </a:cubicBezTo>
                  <a:cubicBezTo>
                    <a:pt x="10752" y="26417"/>
                    <a:pt x="10702" y="26191"/>
                    <a:pt x="10677" y="25991"/>
                  </a:cubicBezTo>
                  <a:cubicBezTo>
                    <a:pt x="10652" y="25916"/>
                    <a:pt x="10627" y="25815"/>
                    <a:pt x="10627" y="25740"/>
                  </a:cubicBezTo>
                  <a:cubicBezTo>
                    <a:pt x="10577" y="25540"/>
                    <a:pt x="10552" y="25339"/>
                    <a:pt x="10501" y="25139"/>
                  </a:cubicBezTo>
                  <a:cubicBezTo>
                    <a:pt x="10476" y="25064"/>
                    <a:pt x="10476" y="24963"/>
                    <a:pt x="10451" y="24888"/>
                  </a:cubicBezTo>
                  <a:cubicBezTo>
                    <a:pt x="10401" y="24688"/>
                    <a:pt x="10376" y="24487"/>
                    <a:pt x="10326" y="24312"/>
                  </a:cubicBezTo>
                  <a:cubicBezTo>
                    <a:pt x="10301" y="24211"/>
                    <a:pt x="10276" y="24136"/>
                    <a:pt x="10251" y="24036"/>
                  </a:cubicBezTo>
                  <a:cubicBezTo>
                    <a:pt x="10226" y="23861"/>
                    <a:pt x="10176" y="23660"/>
                    <a:pt x="10126" y="23460"/>
                  </a:cubicBezTo>
                  <a:cubicBezTo>
                    <a:pt x="10100" y="23384"/>
                    <a:pt x="10100" y="23309"/>
                    <a:pt x="10075" y="23209"/>
                  </a:cubicBezTo>
                  <a:cubicBezTo>
                    <a:pt x="10025" y="23008"/>
                    <a:pt x="9975" y="22833"/>
                    <a:pt x="9925" y="22632"/>
                  </a:cubicBezTo>
                  <a:cubicBezTo>
                    <a:pt x="9900" y="22532"/>
                    <a:pt x="9875" y="22432"/>
                    <a:pt x="9850" y="22332"/>
                  </a:cubicBezTo>
                  <a:cubicBezTo>
                    <a:pt x="9800" y="22156"/>
                    <a:pt x="9750" y="21981"/>
                    <a:pt x="9725" y="21780"/>
                  </a:cubicBezTo>
                  <a:cubicBezTo>
                    <a:pt x="9699" y="21705"/>
                    <a:pt x="9649" y="21605"/>
                    <a:pt x="9624" y="21505"/>
                  </a:cubicBezTo>
                  <a:cubicBezTo>
                    <a:pt x="9574" y="21329"/>
                    <a:pt x="9549" y="21129"/>
                    <a:pt x="9499" y="20953"/>
                  </a:cubicBezTo>
                  <a:cubicBezTo>
                    <a:pt x="9449" y="20853"/>
                    <a:pt x="9424" y="20753"/>
                    <a:pt x="9399" y="20653"/>
                  </a:cubicBezTo>
                  <a:cubicBezTo>
                    <a:pt x="9349" y="20477"/>
                    <a:pt x="9298" y="20302"/>
                    <a:pt x="9248" y="20126"/>
                  </a:cubicBezTo>
                  <a:cubicBezTo>
                    <a:pt x="9223" y="20026"/>
                    <a:pt x="9198" y="19926"/>
                    <a:pt x="9148" y="19825"/>
                  </a:cubicBezTo>
                  <a:cubicBezTo>
                    <a:pt x="9098" y="19650"/>
                    <a:pt x="9048" y="19475"/>
                    <a:pt x="8998" y="19299"/>
                  </a:cubicBezTo>
                  <a:cubicBezTo>
                    <a:pt x="8973" y="19199"/>
                    <a:pt x="8948" y="19124"/>
                    <a:pt x="8923" y="19023"/>
                  </a:cubicBezTo>
                  <a:cubicBezTo>
                    <a:pt x="8872" y="18848"/>
                    <a:pt x="8797" y="18647"/>
                    <a:pt x="8747" y="18472"/>
                  </a:cubicBezTo>
                  <a:cubicBezTo>
                    <a:pt x="8722" y="18372"/>
                    <a:pt x="8672" y="18272"/>
                    <a:pt x="8647" y="18171"/>
                  </a:cubicBezTo>
                  <a:cubicBezTo>
                    <a:pt x="8597" y="17996"/>
                    <a:pt x="8522" y="17820"/>
                    <a:pt x="8471" y="17645"/>
                  </a:cubicBezTo>
                  <a:cubicBezTo>
                    <a:pt x="8421" y="17520"/>
                    <a:pt x="8371" y="17369"/>
                    <a:pt x="8321" y="17219"/>
                  </a:cubicBezTo>
                  <a:cubicBezTo>
                    <a:pt x="8271" y="17094"/>
                    <a:pt x="8246" y="16968"/>
                    <a:pt x="8196" y="16843"/>
                  </a:cubicBezTo>
                  <a:cubicBezTo>
                    <a:pt x="8146" y="16693"/>
                    <a:pt x="8095" y="16542"/>
                    <a:pt x="8045" y="16392"/>
                  </a:cubicBezTo>
                  <a:cubicBezTo>
                    <a:pt x="7995" y="16267"/>
                    <a:pt x="7945" y="16141"/>
                    <a:pt x="7895" y="16016"/>
                  </a:cubicBezTo>
                  <a:cubicBezTo>
                    <a:pt x="7845" y="15891"/>
                    <a:pt x="7795" y="15765"/>
                    <a:pt x="7745" y="15615"/>
                  </a:cubicBezTo>
                  <a:cubicBezTo>
                    <a:pt x="7694" y="15490"/>
                    <a:pt x="7644" y="15364"/>
                    <a:pt x="7594" y="15214"/>
                  </a:cubicBezTo>
                  <a:cubicBezTo>
                    <a:pt x="7544" y="15064"/>
                    <a:pt x="7494" y="14938"/>
                    <a:pt x="7419" y="14788"/>
                  </a:cubicBezTo>
                  <a:cubicBezTo>
                    <a:pt x="7394" y="14663"/>
                    <a:pt x="7344" y="14537"/>
                    <a:pt x="7293" y="14412"/>
                  </a:cubicBezTo>
                  <a:cubicBezTo>
                    <a:pt x="7218" y="14262"/>
                    <a:pt x="7168" y="14111"/>
                    <a:pt x="7118" y="13961"/>
                  </a:cubicBezTo>
                  <a:cubicBezTo>
                    <a:pt x="7068" y="13861"/>
                    <a:pt x="7018" y="13735"/>
                    <a:pt x="6968" y="13610"/>
                  </a:cubicBezTo>
                  <a:cubicBezTo>
                    <a:pt x="6742" y="13084"/>
                    <a:pt x="6517" y="12557"/>
                    <a:pt x="6291" y="12031"/>
                  </a:cubicBezTo>
                  <a:cubicBezTo>
                    <a:pt x="4862" y="8823"/>
                    <a:pt x="3133" y="5640"/>
                    <a:pt x="2832" y="2106"/>
                  </a:cubicBezTo>
                  <a:cubicBezTo>
                    <a:pt x="2807" y="1580"/>
                    <a:pt x="2782" y="1028"/>
                    <a:pt x="2882" y="502"/>
                  </a:cubicBezTo>
                  <a:cubicBezTo>
                    <a:pt x="2907" y="352"/>
                    <a:pt x="2958" y="176"/>
                    <a:pt x="30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2"/>
            <p:cNvSpPr/>
            <p:nvPr/>
          </p:nvSpPr>
          <p:spPr>
            <a:xfrm>
              <a:off x="2468699" y="3172930"/>
              <a:ext cx="1272881" cy="1979501"/>
            </a:xfrm>
            <a:custGeom>
              <a:rect b="b" l="l" r="r" t="t"/>
              <a:pathLst>
                <a:path extrusionOk="0" h="39757" w="25565">
                  <a:moveTo>
                    <a:pt x="11981" y="1"/>
                  </a:moveTo>
                  <a:cubicBezTo>
                    <a:pt x="11688" y="1"/>
                    <a:pt x="11395" y="3"/>
                    <a:pt x="11103" y="7"/>
                  </a:cubicBezTo>
                  <a:cubicBezTo>
                    <a:pt x="8772" y="57"/>
                    <a:pt x="6391" y="132"/>
                    <a:pt x="4110" y="709"/>
                  </a:cubicBezTo>
                  <a:cubicBezTo>
                    <a:pt x="3108" y="985"/>
                    <a:pt x="2080" y="1235"/>
                    <a:pt x="1103" y="1561"/>
                  </a:cubicBezTo>
                  <a:cubicBezTo>
                    <a:pt x="802" y="1661"/>
                    <a:pt x="501" y="1761"/>
                    <a:pt x="226" y="1887"/>
                  </a:cubicBezTo>
                  <a:cubicBezTo>
                    <a:pt x="176" y="2062"/>
                    <a:pt x="125" y="2238"/>
                    <a:pt x="100" y="2388"/>
                  </a:cubicBezTo>
                  <a:cubicBezTo>
                    <a:pt x="0" y="2914"/>
                    <a:pt x="25" y="3466"/>
                    <a:pt x="50" y="3992"/>
                  </a:cubicBezTo>
                  <a:cubicBezTo>
                    <a:pt x="351" y="7526"/>
                    <a:pt x="2080" y="10709"/>
                    <a:pt x="3509" y="13917"/>
                  </a:cubicBezTo>
                  <a:cubicBezTo>
                    <a:pt x="3735" y="14443"/>
                    <a:pt x="3960" y="14970"/>
                    <a:pt x="4186" y="15496"/>
                  </a:cubicBezTo>
                  <a:cubicBezTo>
                    <a:pt x="4236" y="15621"/>
                    <a:pt x="4286" y="15747"/>
                    <a:pt x="4336" y="15847"/>
                  </a:cubicBezTo>
                  <a:cubicBezTo>
                    <a:pt x="4386" y="15997"/>
                    <a:pt x="4436" y="16148"/>
                    <a:pt x="4511" y="16298"/>
                  </a:cubicBezTo>
                  <a:cubicBezTo>
                    <a:pt x="4562" y="16423"/>
                    <a:pt x="4612" y="16549"/>
                    <a:pt x="4637" y="16674"/>
                  </a:cubicBezTo>
                  <a:cubicBezTo>
                    <a:pt x="4712" y="16824"/>
                    <a:pt x="4762" y="16950"/>
                    <a:pt x="4812" y="17100"/>
                  </a:cubicBezTo>
                  <a:cubicBezTo>
                    <a:pt x="4862" y="17250"/>
                    <a:pt x="4912" y="17376"/>
                    <a:pt x="4963" y="17501"/>
                  </a:cubicBezTo>
                  <a:cubicBezTo>
                    <a:pt x="5013" y="17651"/>
                    <a:pt x="5063" y="17777"/>
                    <a:pt x="5113" y="17902"/>
                  </a:cubicBezTo>
                  <a:cubicBezTo>
                    <a:pt x="5163" y="18027"/>
                    <a:pt x="5213" y="18153"/>
                    <a:pt x="5263" y="18278"/>
                  </a:cubicBezTo>
                  <a:cubicBezTo>
                    <a:pt x="5313" y="18428"/>
                    <a:pt x="5364" y="18579"/>
                    <a:pt x="5414" y="18729"/>
                  </a:cubicBezTo>
                  <a:cubicBezTo>
                    <a:pt x="5464" y="18854"/>
                    <a:pt x="5489" y="18980"/>
                    <a:pt x="5539" y="19105"/>
                  </a:cubicBezTo>
                  <a:cubicBezTo>
                    <a:pt x="5589" y="19255"/>
                    <a:pt x="5639" y="19406"/>
                    <a:pt x="5689" y="19531"/>
                  </a:cubicBezTo>
                  <a:cubicBezTo>
                    <a:pt x="5740" y="19706"/>
                    <a:pt x="5815" y="19882"/>
                    <a:pt x="5865" y="20057"/>
                  </a:cubicBezTo>
                  <a:cubicBezTo>
                    <a:pt x="5890" y="20158"/>
                    <a:pt x="5940" y="20258"/>
                    <a:pt x="5965" y="20358"/>
                  </a:cubicBezTo>
                  <a:cubicBezTo>
                    <a:pt x="6015" y="20533"/>
                    <a:pt x="6090" y="20734"/>
                    <a:pt x="6141" y="20909"/>
                  </a:cubicBezTo>
                  <a:cubicBezTo>
                    <a:pt x="6166" y="21010"/>
                    <a:pt x="6191" y="21085"/>
                    <a:pt x="6216" y="21185"/>
                  </a:cubicBezTo>
                  <a:cubicBezTo>
                    <a:pt x="6266" y="21361"/>
                    <a:pt x="6316" y="21536"/>
                    <a:pt x="6366" y="21711"/>
                  </a:cubicBezTo>
                  <a:cubicBezTo>
                    <a:pt x="6416" y="21812"/>
                    <a:pt x="6441" y="21912"/>
                    <a:pt x="6466" y="22012"/>
                  </a:cubicBezTo>
                  <a:cubicBezTo>
                    <a:pt x="6516" y="22188"/>
                    <a:pt x="6567" y="22363"/>
                    <a:pt x="6617" y="22539"/>
                  </a:cubicBezTo>
                  <a:cubicBezTo>
                    <a:pt x="6642" y="22639"/>
                    <a:pt x="6667" y="22739"/>
                    <a:pt x="6717" y="22839"/>
                  </a:cubicBezTo>
                  <a:cubicBezTo>
                    <a:pt x="6767" y="23015"/>
                    <a:pt x="6817" y="23215"/>
                    <a:pt x="6842" y="23391"/>
                  </a:cubicBezTo>
                  <a:cubicBezTo>
                    <a:pt x="6867" y="23491"/>
                    <a:pt x="6917" y="23591"/>
                    <a:pt x="6943" y="23666"/>
                  </a:cubicBezTo>
                  <a:cubicBezTo>
                    <a:pt x="6968" y="23867"/>
                    <a:pt x="7018" y="24042"/>
                    <a:pt x="7068" y="24218"/>
                  </a:cubicBezTo>
                  <a:cubicBezTo>
                    <a:pt x="7093" y="24318"/>
                    <a:pt x="7118" y="24418"/>
                    <a:pt x="7143" y="24518"/>
                  </a:cubicBezTo>
                  <a:cubicBezTo>
                    <a:pt x="7193" y="24719"/>
                    <a:pt x="7243" y="24894"/>
                    <a:pt x="7293" y="25095"/>
                  </a:cubicBezTo>
                  <a:cubicBezTo>
                    <a:pt x="7318" y="25195"/>
                    <a:pt x="7318" y="25270"/>
                    <a:pt x="7344" y="25346"/>
                  </a:cubicBezTo>
                  <a:cubicBezTo>
                    <a:pt x="7394" y="25546"/>
                    <a:pt x="7444" y="25747"/>
                    <a:pt x="7469" y="25922"/>
                  </a:cubicBezTo>
                  <a:cubicBezTo>
                    <a:pt x="7494" y="26022"/>
                    <a:pt x="7519" y="26097"/>
                    <a:pt x="7544" y="26198"/>
                  </a:cubicBezTo>
                  <a:cubicBezTo>
                    <a:pt x="7594" y="26373"/>
                    <a:pt x="7619" y="26574"/>
                    <a:pt x="7669" y="26774"/>
                  </a:cubicBezTo>
                  <a:cubicBezTo>
                    <a:pt x="7694" y="26849"/>
                    <a:pt x="7694" y="26950"/>
                    <a:pt x="7719" y="27025"/>
                  </a:cubicBezTo>
                  <a:cubicBezTo>
                    <a:pt x="7770" y="27225"/>
                    <a:pt x="7795" y="27426"/>
                    <a:pt x="7845" y="27626"/>
                  </a:cubicBezTo>
                  <a:cubicBezTo>
                    <a:pt x="7845" y="27701"/>
                    <a:pt x="7870" y="27802"/>
                    <a:pt x="7895" y="27877"/>
                  </a:cubicBezTo>
                  <a:cubicBezTo>
                    <a:pt x="7920" y="28077"/>
                    <a:pt x="7970" y="28303"/>
                    <a:pt x="7995" y="28503"/>
                  </a:cubicBezTo>
                  <a:cubicBezTo>
                    <a:pt x="8020" y="28579"/>
                    <a:pt x="8045" y="28654"/>
                    <a:pt x="8045" y="28729"/>
                  </a:cubicBezTo>
                  <a:cubicBezTo>
                    <a:pt x="8095" y="28955"/>
                    <a:pt x="8120" y="29180"/>
                    <a:pt x="8171" y="29381"/>
                  </a:cubicBezTo>
                  <a:cubicBezTo>
                    <a:pt x="8171" y="29456"/>
                    <a:pt x="8196" y="29506"/>
                    <a:pt x="8196" y="29581"/>
                  </a:cubicBezTo>
                  <a:cubicBezTo>
                    <a:pt x="8221" y="29807"/>
                    <a:pt x="8271" y="30007"/>
                    <a:pt x="8296" y="30233"/>
                  </a:cubicBezTo>
                  <a:cubicBezTo>
                    <a:pt x="8321" y="30283"/>
                    <a:pt x="8321" y="30358"/>
                    <a:pt x="8321" y="30433"/>
                  </a:cubicBezTo>
                  <a:cubicBezTo>
                    <a:pt x="8371" y="30659"/>
                    <a:pt x="8396" y="30859"/>
                    <a:pt x="8421" y="31085"/>
                  </a:cubicBezTo>
                  <a:cubicBezTo>
                    <a:pt x="8446" y="31160"/>
                    <a:pt x="8446" y="31235"/>
                    <a:pt x="8446" y="31285"/>
                  </a:cubicBezTo>
                  <a:cubicBezTo>
                    <a:pt x="8496" y="31511"/>
                    <a:pt x="8521" y="31737"/>
                    <a:pt x="8547" y="31937"/>
                  </a:cubicBezTo>
                  <a:cubicBezTo>
                    <a:pt x="8547" y="32012"/>
                    <a:pt x="8572" y="32087"/>
                    <a:pt x="8572" y="32138"/>
                  </a:cubicBezTo>
                  <a:cubicBezTo>
                    <a:pt x="8597" y="32363"/>
                    <a:pt x="8622" y="32589"/>
                    <a:pt x="8647" y="32814"/>
                  </a:cubicBezTo>
                  <a:cubicBezTo>
                    <a:pt x="8647" y="32864"/>
                    <a:pt x="8672" y="32940"/>
                    <a:pt x="8672" y="33015"/>
                  </a:cubicBezTo>
                  <a:cubicBezTo>
                    <a:pt x="8697" y="33215"/>
                    <a:pt x="8722" y="33441"/>
                    <a:pt x="8747" y="33666"/>
                  </a:cubicBezTo>
                  <a:cubicBezTo>
                    <a:pt x="8747" y="33717"/>
                    <a:pt x="8747" y="33792"/>
                    <a:pt x="8772" y="33867"/>
                  </a:cubicBezTo>
                  <a:cubicBezTo>
                    <a:pt x="8772" y="34092"/>
                    <a:pt x="8797" y="34318"/>
                    <a:pt x="8822" y="34544"/>
                  </a:cubicBezTo>
                  <a:cubicBezTo>
                    <a:pt x="8822" y="34594"/>
                    <a:pt x="8847" y="34669"/>
                    <a:pt x="8847" y="34719"/>
                  </a:cubicBezTo>
                  <a:cubicBezTo>
                    <a:pt x="8872" y="34945"/>
                    <a:pt x="8872" y="35170"/>
                    <a:pt x="8897" y="35396"/>
                  </a:cubicBezTo>
                  <a:cubicBezTo>
                    <a:pt x="8897" y="35446"/>
                    <a:pt x="8897" y="35521"/>
                    <a:pt x="8897" y="35596"/>
                  </a:cubicBezTo>
                  <a:cubicBezTo>
                    <a:pt x="8923" y="35797"/>
                    <a:pt x="8948" y="36022"/>
                    <a:pt x="8948" y="36223"/>
                  </a:cubicBezTo>
                  <a:cubicBezTo>
                    <a:pt x="8948" y="36298"/>
                    <a:pt x="8973" y="36373"/>
                    <a:pt x="8973" y="36448"/>
                  </a:cubicBezTo>
                  <a:cubicBezTo>
                    <a:pt x="8973" y="36674"/>
                    <a:pt x="8998" y="36874"/>
                    <a:pt x="8998" y="37100"/>
                  </a:cubicBezTo>
                  <a:cubicBezTo>
                    <a:pt x="8998" y="37175"/>
                    <a:pt x="8998" y="37250"/>
                    <a:pt x="8998" y="37326"/>
                  </a:cubicBezTo>
                  <a:cubicBezTo>
                    <a:pt x="9023" y="37526"/>
                    <a:pt x="9023" y="37752"/>
                    <a:pt x="9023" y="37952"/>
                  </a:cubicBezTo>
                  <a:cubicBezTo>
                    <a:pt x="9048" y="38027"/>
                    <a:pt x="9048" y="38103"/>
                    <a:pt x="9048" y="38178"/>
                  </a:cubicBezTo>
                  <a:cubicBezTo>
                    <a:pt x="9048" y="38403"/>
                    <a:pt x="9048" y="38604"/>
                    <a:pt x="9048" y="38829"/>
                  </a:cubicBezTo>
                  <a:cubicBezTo>
                    <a:pt x="9073" y="38905"/>
                    <a:pt x="9073" y="38980"/>
                    <a:pt x="9073" y="39055"/>
                  </a:cubicBezTo>
                  <a:cubicBezTo>
                    <a:pt x="9073" y="39255"/>
                    <a:pt x="9073" y="39481"/>
                    <a:pt x="9073" y="39681"/>
                  </a:cubicBezTo>
                  <a:cubicBezTo>
                    <a:pt x="9073" y="39707"/>
                    <a:pt x="9073" y="39732"/>
                    <a:pt x="9073" y="39757"/>
                  </a:cubicBezTo>
                  <a:lnTo>
                    <a:pt x="18697" y="39757"/>
                  </a:lnTo>
                  <a:cubicBezTo>
                    <a:pt x="19950" y="39356"/>
                    <a:pt x="21228" y="38930"/>
                    <a:pt x="22481" y="38504"/>
                  </a:cubicBezTo>
                  <a:cubicBezTo>
                    <a:pt x="23108" y="38278"/>
                    <a:pt x="23760" y="38052"/>
                    <a:pt x="24286" y="37601"/>
                  </a:cubicBezTo>
                  <a:cubicBezTo>
                    <a:pt x="25263" y="36749"/>
                    <a:pt x="25439" y="35371"/>
                    <a:pt x="25464" y="34092"/>
                  </a:cubicBezTo>
                  <a:cubicBezTo>
                    <a:pt x="25564" y="29982"/>
                    <a:pt x="25038" y="25872"/>
                    <a:pt x="24486" y="21762"/>
                  </a:cubicBezTo>
                  <a:cubicBezTo>
                    <a:pt x="24161" y="19130"/>
                    <a:pt x="23810" y="16473"/>
                    <a:pt x="23459" y="13817"/>
                  </a:cubicBezTo>
                  <a:cubicBezTo>
                    <a:pt x="23058" y="10659"/>
                    <a:pt x="22632" y="7476"/>
                    <a:pt x="21579" y="4418"/>
                  </a:cubicBezTo>
                  <a:cubicBezTo>
                    <a:pt x="20903" y="2413"/>
                    <a:pt x="19048" y="1135"/>
                    <a:pt x="16918" y="533"/>
                  </a:cubicBezTo>
                  <a:cubicBezTo>
                    <a:pt x="15319" y="86"/>
                    <a:pt x="13648" y="1"/>
                    <a:pt x="119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a:off x="2920403" y="5159952"/>
              <a:ext cx="50" cy="32463"/>
            </a:xfrm>
            <a:custGeom>
              <a:rect b="b" l="l" r="r" t="t"/>
              <a:pathLst>
                <a:path extrusionOk="0" h="652" w="1">
                  <a:moveTo>
                    <a:pt x="1" y="0"/>
                  </a:moveTo>
                  <a:cubicBezTo>
                    <a:pt x="1" y="226"/>
                    <a:pt x="1" y="426"/>
                    <a:pt x="1" y="652"/>
                  </a:cubicBezTo>
                  <a:cubicBezTo>
                    <a:pt x="1" y="426"/>
                    <a:pt x="1" y="226"/>
                    <a:pt x="1" y="0"/>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a:off x="2790648" y="4268936"/>
              <a:ext cx="7518" cy="26239"/>
            </a:xfrm>
            <a:custGeom>
              <a:rect b="b" l="l" r="r" t="t"/>
              <a:pathLst>
                <a:path extrusionOk="0" h="527" w="151">
                  <a:moveTo>
                    <a:pt x="151" y="527"/>
                  </a:moveTo>
                  <a:cubicBezTo>
                    <a:pt x="101" y="351"/>
                    <a:pt x="50" y="176"/>
                    <a:pt x="0" y="0"/>
                  </a:cubicBezTo>
                  <a:cubicBezTo>
                    <a:pt x="50" y="176"/>
                    <a:pt x="101" y="351"/>
                    <a:pt x="151" y="52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a:off x="2920403" y="5117480"/>
              <a:ext cx="50" cy="31268"/>
            </a:xfrm>
            <a:custGeom>
              <a:rect b="b" l="l" r="r" t="t"/>
              <a:pathLst>
                <a:path extrusionOk="0" h="628" w="1">
                  <a:moveTo>
                    <a:pt x="1" y="627"/>
                  </a:moveTo>
                  <a:cubicBezTo>
                    <a:pt x="1" y="427"/>
                    <a:pt x="1" y="201"/>
                    <a:pt x="1" y="1"/>
                  </a:cubicBezTo>
                  <a:cubicBezTo>
                    <a:pt x="1" y="201"/>
                    <a:pt x="1" y="427"/>
                    <a:pt x="1" y="62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a:off x="2677074" y="3944446"/>
              <a:ext cx="7518" cy="17526"/>
            </a:xfrm>
            <a:custGeom>
              <a:rect b="b" l="l" r="r" t="t"/>
              <a:pathLst>
                <a:path extrusionOk="0" h="352" w="151">
                  <a:moveTo>
                    <a:pt x="151" y="352"/>
                  </a:moveTo>
                  <a:cubicBezTo>
                    <a:pt x="101" y="252"/>
                    <a:pt x="51" y="126"/>
                    <a:pt x="1" y="1"/>
                  </a:cubicBezTo>
                  <a:cubicBezTo>
                    <a:pt x="51" y="126"/>
                    <a:pt x="101" y="252"/>
                    <a:pt x="151" y="3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a:off x="2900437" y="4816741"/>
              <a:ext cx="3834" cy="32513"/>
            </a:xfrm>
            <a:custGeom>
              <a:rect b="b" l="l" r="r" t="t"/>
              <a:pathLst>
                <a:path extrusionOk="0" h="653" w="77">
                  <a:moveTo>
                    <a:pt x="76" y="652"/>
                  </a:moveTo>
                  <a:cubicBezTo>
                    <a:pt x="51" y="427"/>
                    <a:pt x="26" y="201"/>
                    <a:pt x="1" y="1"/>
                  </a:cubicBezTo>
                  <a:cubicBezTo>
                    <a:pt x="26" y="201"/>
                    <a:pt x="51" y="427"/>
                    <a:pt x="76"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2"/>
            <p:cNvSpPr/>
            <p:nvPr/>
          </p:nvSpPr>
          <p:spPr>
            <a:xfrm>
              <a:off x="2915424" y="4987724"/>
              <a:ext cx="1295" cy="32463"/>
            </a:xfrm>
            <a:custGeom>
              <a:rect b="b" l="l" r="r" t="t"/>
              <a:pathLst>
                <a:path extrusionOk="0" h="652" w="26">
                  <a:moveTo>
                    <a:pt x="26" y="652"/>
                  </a:moveTo>
                  <a:cubicBezTo>
                    <a:pt x="26" y="426"/>
                    <a:pt x="1" y="226"/>
                    <a:pt x="1" y="0"/>
                  </a:cubicBezTo>
                  <a:cubicBezTo>
                    <a:pt x="1" y="226"/>
                    <a:pt x="26" y="426"/>
                    <a:pt x="26"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2"/>
            <p:cNvSpPr/>
            <p:nvPr/>
          </p:nvSpPr>
          <p:spPr>
            <a:xfrm>
              <a:off x="2911690" y="4945302"/>
              <a:ext cx="2539" cy="31218"/>
            </a:xfrm>
            <a:custGeom>
              <a:rect b="b" l="l" r="r" t="t"/>
              <a:pathLst>
                <a:path extrusionOk="0" h="627" w="51">
                  <a:moveTo>
                    <a:pt x="51" y="627"/>
                  </a:moveTo>
                  <a:cubicBezTo>
                    <a:pt x="51" y="426"/>
                    <a:pt x="26" y="201"/>
                    <a:pt x="0" y="0"/>
                  </a:cubicBezTo>
                  <a:cubicBezTo>
                    <a:pt x="26" y="201"/>
                    <a:pt x="51" y="426"/>
                    <a:pt x="51" y="62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2"/>
            <p:cNvSpPr/>
            <p:nvPr/>
          </p:nvSpPr>
          <p:spPr>
            <a:xfrm>
              <a:off x="2693306" y="3984379"/>
              <a:ext cx="6274" cy="18771"/>
            </a:xfrm>
            <a:custGeom>
              <a:rect b="b" l="l" r="r" t="t"/>
              <a:pathLst>
                <a:path extrusionOk="0" h="377" w="126">
                  <a:moveTo>
                    <a:pt x="126" y="377"/>
                  </a:moveTo>
                  <a:cubicBezTo>
                    <a:pt x="101" y="252"/>
                    <a:pt x="51" y="126"/>
                    <a:pt x="0" y="1"/>
                  </a:cubicBezTo>
                  <a:cubicBezTo>
                    <a:pt x="51" y="126"/>
                    <a:pt x="101" y="252"/>
                    <a:pt x="126" y="3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2"/>
            <p:cNvSpPr/>
            <p:nvPr/>
          </p:nvSpPr>
          <p:spPr>
            <a:xfrm>
              <a:off x="2916669" y="5031391"/>
              <a:ext cx="1295" cy="31268"/>
            </a:xfrm>
            <a:custGeom>
              <a:rect b="b" l="l" r="r" t="t"/>
              <a:pathLst>
                <a:path extrusionOk="0" h="628" w="26">
                  <a:moveTo>
                    <a:pt x="26" y="627"/>
                  </a:moveTo>
                  <a:cubicBezTo>
                    <a:pt x="26" y="427"/>
                    <a:pt x="26" y="201"/>
                    <a:pt x="1" y="1"/>
                  </a:cubicBezTo>
                  <a:cubicBezTo>
                    <a:pt x="26" y="201"/>
                    <a:pt x="26" y="427"/>
                    <a:pt x="26" y="62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2"/>
            <p:cNvSpPr/>
            <p:nvPr/>
          </p:nvSpPr>
          <p:spPr>
            <a:xfrm>
              <a:off x="2919158" y="5073813"/>
              <a:ext cx="50" cy="32513"/>
            </a:xfrm>
            <a:custGeom>
              <a:rect b="b" l="l" r="r" t="t"/>
              <a:pathLst>
                <a:path extrusionOk="0" h="653" w="1">
                  <a:moveTo>
                    <a:pt x="1" y="652"/>
                  </a:moveTo>
                  <a:cubicBezTo>
                    <a:pt x="1" y="427"/>
                    <a:pt x="1" y="226"/>
                    <a:pt x="1" y="1"/>
                  </a:cubicBezTo>
                  <a:cubicBezTo>
                    <a:pt x="1" y="226"/>
                    <a:pt x="1" y="427"/>
                    <a:pt x="1"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2"/>
            <p:cNvSpPr/>
            <p:nvPr/>
          </p:nvSpPr>
          <p:spPr>
            <a:xfrm>
              <a:off x="2909200" y="4901635"/>
              <a:ext cx="2539" cy="33708"/>
            </a:xfrm>
            <a:custGeom>
              <a:rect b="b" l="l" r="r" t="t"/>
              <a:pathLst>
                <a:path extrusionOk="0" h="677" w="51">
                  <a:moveTo>
                    <a:pt x="50" y="677"/>
                  </a:moveTo>
                  <a:cubicBezTo>
                    <a:pt x="25" y="451"/>
                    <a:pt x="0" y="226"/>
                    <a:pt x="0" y="0"/>
                  </a:cubicBezTo>
                  <a:cubicBezTo>
                    <a:pt x="0" y="226"/>
                    <a:pt x="25" y="451"/>
                    <a:pt x="50" y="6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2"/>
            <p:cNvSpPr/>
            <p:nvPr/>
          </p:nvSpPr>
          <p:spPr>
            <a:xfrm>
              <a:off x="2905466" y="4859163"/>
              <a:ext cx="2539" cy="33758"/>
            </a:xfrm>
            <a:custGeom>
              <a:rect b="b" l="l" r="r" t="t"/>
              <a:pathLst>
                <a:path extrusionOk="0" h="678" w="51">
                  <a:moveTo>
                    <a:pt x="50" y="678"/>
                  </a:moveTo>
                  <a:cubicBezTo>
                    <a:pt x="25" y="452"/>
                    <a:pt x="0" y="226"/>
                    <a:pt x="0" y="1"/>
                  </a:cubicBezTo>
                  <a:cubicBezTo>
                    <a:pt x="0" y="226"/>
                    <a:pt x="25" y="452"/>
                    <a:pt x="50" y="678"/>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2"/>
            <p:cNvSpPr/>
            <p:nvPr/>
          </p:nvSpPr>
          <p:spPr>
            <a:xfrm>
              <a:off x="2751960" y="4145354"/>
              <a:ext cx="8763" cy="26289"/>
            </a:xfrm>
            <a:custGeom>
              <a:rect b="b" l="l" r="r" t="t"/>
              <a:pathLst>
                <a:path extrusionOk="0" h="528" w="176">
                  <a:moveTo>
                    <a:pt x="176" y="527"/>
                  </a:moveTo>
                  <a:cubicBezTo>
                    <a:pt x="126" y="352"/>
                    <a:pt x="51" y="176"/>
                    <a:pt x="0" y="1"/>
                  </a:cubicBezTo>
                  <a:cubicBezTo>
                    <a:pt x="51" y="176"/>
                    <a:pt x="126" y="352"/>
                    <a:pt x="176" y="52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2"/>
            <p:cNvSpPr/>
            <p:nvPr/>
          </p:nvSpPr>
          <p:spPr>
            <a:xfrm>
              <a:off x="2834314" y="4434891"/>
              <a:ext cx="6274" cy="28729"/>
            </a:xfrm>
            <a:custGeom>
              <a:rect b="b" l="l" r="r" t="t"/>
              <a:pathLst>
                <a:path extrusionOk="0" h="577" w="126">
                  <a:moveTo>
                    <a:pt x="126" y="577"/>
                  </a:moveTo>
                  <a:cubicBezTo>
                    <a:pt x="101" y="402"/>
                    <a:pt x="51" y="201"/>
                    <a:pt x="1" y="1"/>
                  </a:cubicBezTo>
                  <a:cubicBezTo>
                    <a:pt x="51" y="201"/>
                    <a:pt x="101" y="402"/>
                    <a:pt x="126" y="5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2"/>
            <p:cNvSpPr/>
            <p:nvPr/>
          </p:nvSpPr>
          <p:spPr>
            <a:xfrm>
              <a:off x="2895458" y="4773074"/>
              <a:ext cx="3784" cy="33758"/>
            </a:xfrm>
            <a:custGeom>
              <a:rect b="b" l="l" r="r" t="t"/>
              <a:pathLst>
                <a:path extrusionOk="0" h="678" w="76">
                  <a:moveTo>
                    <a:pt x="76" y="677"/>
                  </a:moveTo>
                  <a:cubicBezTo>
                    <a:pt x="51" y="452"/>
                    <a:pt x="26" y="226"/>
                    <a:pt x="1" y="1"/>
                  </a:cubicBezTo>
                  <a:cubicBezTo>
                    <a:pt x="26" y="226"/>
                    <a:pt x="51" y="452"/>
                    <a:pt x="76" y="6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2"/>
            <p:cNvSpPr/>
            <p:nvPr/>
          </p:nvSpPr>
          <p:spPr>
            <a:xfrm>
              <a:off x="2824356" y="4393713"/>
              <a:ext cx="7518" cy="28729"/>
            </a:xfrm>
            <a:custGeom>
              <a:rect b="b" l="l" r="r" t="t"/>
              <a:pathLst>
                <a:path extrusionOk="0" h="577" w="151">
                  <a:moveTo>
                    <a:pt x="150" y="577"/>
                  </a:moveTo>
                  <a:cubicBezTo>
                    <a:pt x="100" y="376"/>
                    <a:pt x="50" y="201"/>
                    <a:pt x="0" y="0"/>
                  </a:cubicBezTo>
                  <a:cubicBezTo>
                    <a:pt x="50" y="201"/>
                    <a:pt x="100" y="376"/>
                    <a:pt x="150" y="5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2"/>
            <p:cNvSpPr/>
            <p:nvPr/>
          </p:nvSpPr>
          <p:spPr>
            <a:xfrm>
              <a:off x="2853036" y="4518491"/>
              <a:ext cx="6274" cy="30023"/>
            </a:xfrm>
            <a:custGeom>
              <a:rect b="b" l="l" r="r" t="t"/>
              <a:pathLst>
                <a:path extrusionOk="0" h="603" w="126">
                  <a:moveTo>
                    <a:pt x="126" y="602"/>
                  </a:moveTo>
                  <a:cubicBezTo>
                    <a:pt x="76" y="402"/>
                    <a:pt x="51" y="201"/>
                    <a:pt x="0" y="1"/>
                  </a:cubicBezTo>
                  <a:cubicBezTo>
                    <a:pt x="51" y="201"/>
                    <a:pt x="76" y="402"/>
                    <a:pt x="126" y="60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2"/>
            <p:cNvSpPr/>
            <p:nvPr/>
          </p:nvSpPr>
          <p:spPr>
            <a:xfrm>
              <a:off x="2803095" y="4310114"/>
              <a:ext cx="6323" cy="27484"/>
            </a:xfrm>
            <a:custGeom>
              <a:rect b="b" l="l" r="r" t="t"/>
              <a:pathLst>
                <a:path extrusionOk="0" h="552" w="127">
                  <a:moveTo>
                    <a:pt x="126" y="552"/>
                  </a:moveTo>
                  <a:cubicBezTo>
                    <a:pt x="76" y="376"/>
                    <a:pt x="51" y="176"/>
                    <a:pt x="1" y="0"/>
                  </a:cubicBezTo>
                  <a:cubicBezTo>
                    <a:pt x="51" y="176"/>
                    <a:pt x="76" y="376"/>
                    <a:pt x="126" y="5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2"/>
            <p:cNvSpPr/>
            <p:nvPr/>
          </p:nvSpPr>
          <p:spPr>
            <a:xfrm>
              <a:off x="2778150" y="4227759"/>
              <a:ext cx="7568" cy="26239"/>
            </a:xfrm>
            <a:custGeom>
              <a:rect b="b" l="l" r="r" t="t"/>
              <a:pathLst>
                <a:path extrusionOk="0" h="527" w="152">
                  <a:moveTo>
                    <a:pt x="151" y="526"/>
                  </a:moveTo>
                  <a:cubicBezTo>
                    <a:pt x="101" y="351"/>
                    <a:pt x="51" y="176"/>
                    <a:pt x="1" y="0"/>
                  </a:cubicBezTo>
                  <a:cubicBezTo>
                    <a:pt x="51" y="176"/>
                    <a:pt x="101" y="351"/>
                    <a:pt x="151" y="526"/>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2"/>
            <p:cNvSpPr/>
            <p:nvPr/>
          </p:nvSpPr>
          <p:spPr>
            <a:xfrm>
              <a:off x="2765702" y="4186582"/>
              <a:ext cx="8763" cy="27484"/>
            </a:xfrm>
            <a:custGeom>
              <a:rect b="b" l="l" r="r" t="t"/>
              <a:pathLst>
                <a:path extrusionOk="0" h="552" w="176">
                  <a:moveTo>
                    <a:pt x="176" y="551"/>
                  </a:moveTo>
                  <a:cubicBezTo>
                    <a:pt x="125" y="376"/>
                    <a:pt x="50" y="175"/>
                    <a:pt x="0" y="0"/>
                  </a:cubicBezTo>
                  <a:cubicBezTo>
                    <a:pt x="50" y="175"/>
                    <a:pt x="125" y="376"/>
                    <a:pt x="176" y="551"/>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2"/>
            <p:cNvSpPr/>
            <p:nvPr/>
          </p:nvSpPr>
          <p:spPr>
            <a:xfrm>
              <a:off x="2814348" y="4351291"/>
              <a:ext cx="6274" cy="27484"/>
            </a:xfrm>
            <a:custGeom>
              <a:rect b="b" l="l" r="r" t="t"/>
              <a:pathLst>
                <a:path extrusionOk="0" h="552" w="126">
                  <a:moveTo>
                    <a:pt x="126" y="552"/>
                  </a:moveTo>
                  <a:cubicBezTo>
                    <a:pt x="76" y="376"/>
                    <a:pt x="26" y="201"/>
                    <a:pt x="1" y="0"/>
                  </a:cubicBezTo>
                  <a:cubicBezTo>
                    <a:pt x="26" y="201"/>
                    <a:pt x="76" y="376"/>
                    <a:pt x="126" y="5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2"/>
            <p:cNvSpPr/>
            <p:nvPr/>
          </p:nvSpPr>
          <p:spPr>
            <a:xfrm>
              <a:off x="2844322" y="4477313"/>
              <a:ext cx="6274" cy="28779"/>
            </a:xfrm>
            <a:custGeom>
              <a:rect b="b" l="l" r="r" t="t"/>
              <a:pathLst>
                <a:path extrusionOk="0" h="578" w="126">
                  <a:moveTo>
                    <a:pt x="125" y="577"/>
                  </a:moveTo>
                  <a:cubicBezTo>
                    <a:pt x="75" y="377"/>
                    <a:pt x="50" y="176"/>
                    <a:pt x="0" y="1"/>
                  </a:cubicBezTo>
                  <a:cubicBezTo>
                    <a:pt x="50" y="176"/>
                    <a:pt x="75" y="377"/>
                    <a:pt x="125" y="5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2"/>
            <p:cNvSpPr/>
            <p:nvPr/>
          </p:nvSpPr>
          <p:spPr>
            <a:xfrm>
              <a:off x="2882960" y="4688229"/>
              <a:ext cx="5079" cy="32463"/>
            </a:xfrm>
            <a:custGeom>
              <a:rect b="b" l="l" r="r" t="t"/>
              <a:pathLst>
                <a:path extrusionOk="0" h="652" w="102">
                  <a:moveTo>
                    <a:pt x="101" y="652"/>
                  </a:moveTo>
                  <a:cubicBezTo>
                    <a:pt x="76" y="426"/>
                    <a:pt x="51" y="226"/>
                    <a:pt x="1" y="0"/>
                  </a:cubicBezTo>
                  <a:cubicBezTo>
                    <a:pt x="51" y="226"/>
                    <a:pt x="76" y="426"/>
                    <a:pt x="101"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2"/>
            <p:cNvSpPr/>
            <p:nvPr/>
          </p:nvSpPr>
          <p:spPr>
            <a:xfrm>
              <a:off x="2876736" y="4645807"/>
              <a:ext cx="5029" cy="32463"/>
            </a:xfrm>
            <a:custGeom>
              <a:rect b="b" l="l" r="r" t="t"/>
              <a:pathLst>
                <a:path extrusionOk="0" h="652" w="101">
                  <a:moveTo>
                    <a:pt x="101" y="652"/>
                  </a:moveTo>
                  <a:cubicBezTo>
                    <a:pt x="76" y="426"/>
                    <a:pt x="26" y="226"/>
                    <a:pt x="1" y="0"/>
                  </a:cubicBezTo>
                  <a:cubicBezTo>
                    <a:pt x="26" y="226"/>
                    <a:pt x="76" y="426"/>
                    <a:pt x="101"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2"/>
            <p:cNvSpPr/>
            <p:nvPr/>
          </p:nvSpPr>
          <p:spPr>
            <a:xfrm>
              <a:off x="2708293" y="4024312"/>
              <a:ext cx="7518" cy="20016"/>
            </a:xfrm>
            <a:custGeom>
              <a:rect b="b" l="l" r="r" t="t"/>
              <a:pathLst>
                <a:path extrusionOk="0" h="402" w="151">
                  <a:moveTo>
                    <a:pt x="151" y="402"/>
                  </a:moveTo>
                  <a:cubicBezTo>
                    <a:pt x="100" y="277"/>
                    <a:pt x="50" y="151"/>
                    <a:pt x="0" y="1"/>
                  </a:cubicBezTo>
                  <a:cubicBezTo>
                    <a:pt x="50" y="151"/>
                    <a:pt x="100" y="277"/>
                    <a:pt x="151" y="40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2"/>
            <p:cNvSpPr/>
            <p:nvPr/>
          </p:nvSpPr>
          <p:spPr>
            <a:xfrm>
              <a:off x="2889234" y="4730651"/>
              <a:ext cx="5029" cy="32513"/>
            </a:xfrm>
            <a:custGeom>
              <a:rect b="b" l="l" r="r" t="t"/>
              <a:pathLst>
                <a:path extrusionOk="0" h="653" w="101">
                  <a:moveTo>
                    <a:pt x="101" y="652"/>
                  </a:moveTo>
                  <a:cubicBezTo>
                    <a:pt x="75" y="452"/>
                    <a:pt x="50" y="226"/>
                    <a:pt x="0" y="0"/>
                  </a:cubicBezTo>
                  <a:cubicBezTo>
                    <a:pt x="50" y="226"/>
                    <a:pt x="75" y="452"/>
                    <a:pt x="101"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2"/>
            <p:cNvSpPr/>
            <p:nvPr/>
          </p:nvSpPr>
          <p:spPr>
            <a:xfrm>
              <a:off x="2869268" y="4603385"/>
              <a:ext cx="6274" cy="32463"/>
            </a:xfrm>
            <a:custGeom>
              <a:rect b="b" l="l" r="r" t="t"/>
              <a:pathLst>
                <a:path extrusionOk="0" h="652" w="126">
                  <a:moveTo>
                    <a:pt x="126" y="652"/>
                  </a:moveTo>
                  <a:cubicBezTo>
                    <a:pt x="75" y="451"/>
                    <a:pt x="50" y="226"/>
                    <a:pt x="0" y="0"/>
                  </a:cubicBezTo>
                  <a:cubicBezTo>
                    <a:pt x="50" y="226"/>
                    <a:pt x="75" y="451"/>
                    <a:pt x="126" y="6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2"/>
            <p:cNvSpPr/>
            <p:nvPr/>
          </p:nvSpPr>
          <p:spPr>
            <a:xfrm>
              <a:off x="2861749" y="4560913"/>
              <a:ext cx="5079" cy="31268"/>
            </a:xfrm>
            <a:custGeom>
              <a:rect b="b" l="l" r="r" t="t"/>
              <a:pathLst>
                <a:path extrusionOk="0" h="628" w="102">
                  <a:moveTo>
                    <a:pt x="101" y="627"/>
                  </a:moveTo>
                  <a:cubicBezTo>
                    <a:pt x="76" y="427"/>
                    <a:pt x="26" y="201"/>
                    <a:pt x="1" y="1"/>
                  </a:cubicBezTo>
                  <a:cubicBezTo>
                    <a:pt x="26" y="201"/>
                    <a:pt x="76" y="427"/>
                    <a:pt x="101" y="62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2"/>
            <p:cNvSpPr/>
            <p:nvPr/>
          </p:nvSpPr>
          <p:spPr>
            <a:xfrm>
              <a:off x="2723230" y="4065489"/>
              <a:ext cx="7568" cy="17526"/>
            </a:xfrm>
            <a:custGeom>
              <a:rect b="b" l="l" r="r" t="t"/>
              <a:pathLst>
                <a:path extrusionOk="0" h="352" w="152">
                  <a:moveTo>
                    <a:pt x="151" y="352"/>
                  </a:moveTo>
                  <a:cubicBezTo>
                    <a:pt x="101" y="227"/>
                    <a:pt x="51" y="101"/>
                    <a:pt x="1" y="1"/>
                  </a:cubicBezTo>
                  <a:cubicBezTo>
                    <a:pt x="51" y="101"/>
                    <a:pt x="101" y="227"/>
                    <a:pt x="151" y="352"/>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2"/>
            <p:cNvSpPr/>
            <p:nvPr/>
          </p:nvSpPr>
          <p:spPr>
            <a:xfrm>
              <a:off x="2738218" y="4105422"/>
              <a:ext cx="6323" cy="18771"/>
            </a:xfrm>
            <a:custGeom>
              <a:rect b="b" l="l" r="r" t="t"/>
              <a:pathLst>
                <a:path extrusionOk="0" h="377" w="127">
                  <a:moveTo>
                    <a:pt x="126" y="377"/>
                  </a:moveTo>
                  <a:cubicBezTo>
                    <a:pt x="76" y="252"/>
                    <a:pt x="51" y="126"/>
                    <a:pt x="1" y="1"/>
                  </a:cubicBezTo>
                  <a:cubicBezTo>
                    <a:pt x="51" y="126"/>
                    <a:pt x="76" y="252"/>
                    <a:pt x="126" y="377"/>
                  </a:cubicBezTo>
                  <a:close/>
                </a:path>
              </a:pathLst>
            </a:custGeom>
            <a:solidFill>
              <a:srgbClr val="444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2"/>
            <p:cNvSpPr/>
            <p:nvPr/>
          </p:nvSpPr>
          <p:spPr>
            <a:xfrm>
              <a:off x="4557682" y="4434493"/>
              <a:ext cx="462997" cy="194081"/>
            </a:xfrm>
            <a:custGeom>
              <a:rect b="b" l="l" r="r" t="t"/>
              <a:pathLst>
                <a:path extrusionOk="0" h="3898" w="9299">
                  <a:moveTo>
                    <a:pt x="1476" y="0"/>
                  </a:moveTo>
                  <a:cubicBezTo>
                    <a:pt x="976" y="0"/>
                    <a:pt x="481" y="32"/>
                    <a:pt x="0" y="109"/>
                  </a:cubicBezTo>
                  <a:lnTo>
                    <a:pt x="151" y="3116"/>
                  </a:lnTo>
                  <a:cubicBezTo>
                    <a:pt x="928" y="3467"/>
                    <a:pt x="1755" y="3818"/>
                    <a:pt x="2657" y="3893"/>
                  </a:cubicBezTo>
                  <a:cubicBezTo>
                    <a:pt x="2707" y="3896"/>
                    <a:pt x="2760" y="3898"/>
                    <a:pt x="2814" y="3898"/>
                  </a:cubicBezTo>
                  <a:cubicBezTo>
                    <a:pt x="3221" y="3898"/>
                    <a:pt x="3723" y="3811"/>
                    <a:pt x="4010" y="3567"/>
                  </a:cubicBezTo>
                  <a:cubicBezTo>
                    <a:pt x="4161" y="3442"/>
                    <a:pt x="4236" y="3192"/>
                    <a:pt x="4085" y="3066"/>
                  </a:cubicBezTo>
                  <a:cubicBezTo>
                    <a:pt x="4035" y="3016"/>
                    <a:pt x="3960" y="3016"/>
                    <a:pt x="3885" y="2991"/>
                  </a:cubicBezTo>
                  <a:cubicBezTo>
                    <a:pt x="3258" y="2841"/>
                    <a:pt x="2582" y="3016"/>
                    <a:pt x="2256" y="2415"/>
                  </a:cubicBezTo>
                  <a:cubicBezTo>
                    <a:pt x="2231" y="2364"/>
                    <a:pt x="2206" y="2289"/>
                    <a:pt x="2206" y="2239"/>
                  </a:cubicBezTo>
                  <a:cubicBezTo>
                    <a:pt x="2231" y="2114"/>
                    <a:pt x="2381" y="2039"/>
                    <a:pt x="2532" y="2014"/>
                  </a:cubicBezTo>
                  <a:cubicBezTo>
                    <a:pt x="2968" y="1904"/>
                    <a:pt x="3464" y="1844"/>
                    <a:pt x="3944" y="1844"/>
                  </a:cubicBezTo>
                  <a:cubicBezTo>
                    <a:pt x="4236" y="1844"/>
                    <a:pt x="4522" y="1866"/>
                    <a:pt x="4787" y="1913"/>
                  </a:cubicBezTo>
                  <a:cubicBezTo>
                    <a:pt x="5715" y="2089"/>
                    <a:pt x="6667" y="2740"/>
                    <a:pt x="7444" y="3192"/>
                  </a:cubicBezTo>
                  <a:cubicBezTo>
                    <a:pt x="7681" y="3343"/>
                    <a:pt x="7938" y="3643"/>
                    <a:pt x="8228" y="3643"/>
                  </a:cubicBezTo>
                  <a:cubicBezTo>
                    <a:pt x="8275" y="3643"/>
                    <a:pt x="8323" y="3635"/>
                    <a:pt x="8371" y="3618"/>
                  </a:cubicBezTo>
                  <a:cubicBezTo>
                    <a:pt x="9299" y="3317"/>
                    <a:pt x="7068" y="1462"/>
                    <a:pt x="6742" y="1187"/>
                  </a:cubicBezTo>
                  <a:cubicBezTo>
                    <a:pt x="6517" y="986"/>
                    <a:pt x="6291" y="785"/>
                    <a:pt x="6015" y="660"/>
                  </a:cubicBezTo>
                  <a:cubicBezTo>
                    <a:pt x="5664" y="485"/>
                    <a:pt x="5263" y="410"/>
                    <a:pt x="4862" y="359"/>
                  </a:cubicBezTo>
                  <a:cubicBezTo>
                    <a:pt x="3782" y="168"/>
                    <a:pt x="2617" y="0"/>
                    <a:pt x="1476" y="0"/>
                  </a:cubicBezTo>
                  <a:close/>
                </a:path>
              </a:pathLst>
            </a:custGeom>
            <a:solidFill>
              <a:srgbClr val="FFB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2"/>
            <p:cNvSpPr/>
            <p:nvPr/>
          </p:nvSpPr>
          <p:spPr>
            <a:xfrm>
              <a:off x="4512771" y="4404618"/>
              <a:ext cx="79913" cy="183825"/>
            </a:xfrm>
            <a:custGeom>
              <a:rect b="b" l="l" r="r" t="t"/>
              <a:pathLst>
                <a:path extrusionOk="0" h="3692" w="1605">
                  <a:moveTo>
                    <a:pt x="463" y="0"/>
                  </a:moveTo>
                  <a:cubicBezTo>
                    <a:pt x="366" y="0"/>
                    <a:pt x="326" y="7"/>
                    <a:pt x="326" y="7"/>
                  </a:cubicBezTo>
                  <a:lnTo>
                    <a:pt x="0" y="3516"/>
                  </a:lnTo>
                  <a:lnTo>
                    <a:pt x="902" y="3691"/>
                  </a:lnTo>
                  <a:cubicBezTo>
                    <a:pt x="1604" y="3165"/>
                    <a:pt x="1604" y="132"/>
                    <a:pt x="1604" y="132"/>
                  </a:cubicBezTo>
                  <a:cubicBezTo>
                    <a:pt x="982" y="21"/>
                    <a:pt x="634" y="0"/>
                    <a:pt x="4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2"/>
            <p:cNvSpPr/>
            <p:nvPr/>
          </p:nvSpPr>
          <p:spPr>
            <a:xfrm>
              <a:off x="3530642" y="3659142"/>
              <a:ext cx="1025823" cy="938243"/>
            </a:xfrm>
            <a:custGeom>
              <a:rect b="b" l="l" r="r" t="t"/>
              <a:pathLst>
                <a:path extrusionOk="0" h="18844" w="20603">
                  <a:moveTo>
                    <a:pt x="1815" y="0"/>
                  </a:moveTo>
                  <a:cubicBezTo>
                    <a:pt x="1230" y="0"/>
                    <a:pt x="686" y="335"/>
                    <a:pt x="326" y="1094"/>
                  </a:cubicBezTo>
                  <a:cubicBezTo>
                    <a:pt x="1" y="1746"/>
                    <a:pt x="26" y="2523"/>
                    <a:pt x="101" y="3250"/>
                  </a:cubicBezTo>
                  <a:cubicBezTo>
                    <a:pt x="351" y="6032"/>
                    <a:pt x="978" y="8789"/>
                    <a:pt x="1905" y="11420"/>
                  </a:cubicBezTo>
                  <a:cubicBezTo>
                    <a:pt x="2382" y="12698"/>
                    <a:pt x="2908" y="13951"/>
                    <a:pt x="3509" y="15180"/>
                  </a:cubicBezTo>
                  <a:cubicBezTo>
                    <a:pt x="4036" y="16182"/>
                    <a:pt x="4437" y="17385"/>
                    <a:pt x="5289" y="18137"/>
                  </a:cubicBezTo>
                  <a:cubicBezTo>
                    <a:pt x="6091" y="18839"/>
                    <a:pt x="6943" y="18688"/>
                    <a:pt x="7895" y="18738"/>
                  </a:cubicBezTo>
                  <a:cubicBezTo>
                    <a:pt x="8164" y="18752"/>
                    <a:pt x="8433" y="18756"/>
                    <a:pt x="8702" y="18756"/>
                  </a:cubicBezTo>
                  <a:cubicBezTo>
                    <a:pt x="9306" y="18756"/>
                    <a:pt x="9910" y="18733"/>
                    <a:pt x="10514" y="18733"/>
                  </a:cubicBezTo>
                  <a:cubicBezTo>
                    <a:pt x="10669" y="18733"/>
                    <a:pt x="10823" y="18735"/>
                    <a:pt x="10978" y="18738"/>
                  </a:cubicBezTo>
                  <a:cubicBezTo>
                    <a:pt x="12363" y="18782"/>
                    <a:pt x="13748" y="18844"/>
                    <a:pt x="15132" y="18844"/>
                  </a:cubicBezTo>
                  <a:cubicBezTo>
                    <a:pt x="15352" y="18844"/>
                    <a:pt x="15571" y="18842"/>
                    <a:pt x="15790" y="18839"/>
                  </a:cubicBezTo>
                  <a:cubicBezTo>
                    <a:pt x="16517" y="18839"/>
                    <a:pt x="17244" y="18839"/>
                    <a:pt x="17971" y="18814"/>
                  </a:cubicBezTo>
                  <a:lnTo>
                    <a:pt x="19098" y="18814"/>
                  </a:lnTo>
                  <a:cubicBezTo>
                    <a:pt x="19222" y="18814"/>
                    <a:pt x="19334" y="18823"/>
                    <a:pt x="19435" y="18823"/>
                  </a:cubicBezTo>
                  <a:cubicBezTo>
                    <a:pt x="19620" y="18823"/>
                    <a:pt x="19771" y="18792"/>
                    <a:pt x="19900" y="18613"/>
                  </a:cubicBezTo>
                  <a:cubicBezTo>
                    <a:pt x="20552" y="17686"/>
                    <a:pt x="20602" y="16057"/>
                    <a:pt x="20477" y="14979"/>
                  </a:cubicBezTo>
                  <a:cubicBezTo>
                    <a:pt x="20477" y="14904"/>
                    <a:pt x="20452" y="14804"/>
                    <a:pt x="20402" y="14753"/>
                  </a:cubicBezTo>
                  <a:cubicBezTo>
                    <a:pt x="20352" y="14678"/>
                    <a:pt x="20226" y="14653"/>
                    <a:pt x="20126" y="14628"/>
                  </a:cubicBezTo>
                  <a:cubicBezTo>
                    <a:pt x="20001" y="14603"/>
                    <a:pt x="19875" y="14578"/>
                    <a:pt x="19750" y="14553"/>
                  </a:cubicBezTo>
                  <a:cubicBezTo>
                    <a:pt x="17570" y="14102"/>
                    <a:pt x="15364" y="13851"/>
                    <a:pt x="13159" y="13626"/>
                  </a:cubicBezTo>
                  <a:cubicBezTo>
                    <a:pt x="11454" y="13450"/>
                    <a:pt x="9800" y="13124"/>
                    <a:pt x="8096" y="13024"/>
                  </a:cubicBezTo>
                  <a:cubicBezTo>
                    <a:pt x="7920" y="13024"/>
                    <a:pt x="7720" y="12999"/>
                    <a:pt x="7620" y="12874"/>
                  </a:cubicBezTo>
                  <a:cubicBezTo>
                    <a:pt x="7519" y="12799"/>
                    <a:pt x="7494" y="12673"/>
                    <a:pt x="7469" y="12548"/>
                  </a:cubicBezTo>
                  <a:cubicBezTo>
                    <a:pt x="6993" y="10393"/>
                    <a:pt x="6567" y="8237"/>
                    <a:pt x="5940" y="6132"/>
                  </a:cubicBezTo>
                  <a:cubicBezTo>
                    <a:pt x="5414" y="4428"/>
                    <a:pt x="4737" y="1971"/>
                    <a:pt x="3359" y="718"/>
                  </a:cubicBezTo>
                  <a:cubicBezTo>
                    <a:pt x="2878" y="260"/>
                    <a:pt x="2330" y="0"/>
                    <a:pt x="18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2"/>
            <p:cNvSpPr/>
            <p:nvPr/>
          </p:nvSpPr>
          <p:spPr>
            <a:xfrm>
              <a:off x="2882960" y="4809272"/>
              <a:ext cx="1675981" cy="343202"/>
            </a:xfrm>
            <a:custGeom>
              <a:rect b="b" l="l" r="r" t="t"/>
              <a:pathLst>
                <a:path extrusionOk="0" h="6893" w="33661">
                  <a:moveTo>
                    <a:pt x="12257" y="0"/>
                  </a:moveTo>
                  <a:lnTo>
                    <a:pt x="1" y="4211"/>
                  </a:lnTo>
                  <a:lnTo>
                    <a:pt x="577" y="6893"/>
                  </a:lnTo>
                  <a:lnTo>
                    <a:pt x="33660" y="6893"/>
                  </a:lnTo>
                  <a:cubicBezTo>
                    <a:pt x="28823" y="2431"/>
                    <a:pt x="12257" y="0"/>
                    <a:pt x="122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2"/>
            <p:cNvSpPr/>
            <p:nvPr/>
          </p:nvSpPr>
          <p:spPr>
            <a:xfrm>
              <a:off x="3232394" y="3631259"/>
              <a:ext cx="380645" cy="1386403"/>
            </a:xfrm>
            <a:custGeom>
              <a:rect b="b" l="l" r="r" t="t"/>
              <a:pathLst>
                <a:path extrusionOk="0" h="27845" w="7645">
                  <a:moveTo>
                    <a:pt x="5815" y="0"/>
                  </a:moveTo>
                  <a:cubicBezTo>
                    <a:pt x="5665" y="276"/>
                    <a:pt x="5489" y="551"/>
                    <a:pt x="5289" y="777"/>
                  </a:cubicBezTo>
                  <a:cubicBezTo>
                    <a:pt x="4712" y="1398"/>
                    <a:pt x="3862" y="1509"/>
                    <a:pt x="3031" y="1509"/>
                  </a:cubicBezTo>
                  <a:cubicBezTo>
                    <a:pt x="2923" y="1509"/>
                    <a:pt x="2814" y="1507"/>
                    <a:pt x="2707" y="1504"/>
                  </a:cubicBezTo>
                  <a:cubicBezTo>
                    <a:pt x="2281" y="1479"/>
                    <a:pt x="1830" y="1429"/>
                    <a:pt x="1404" y="1253"/>
                  </a:cubicBezTo>
                  <a:cubicBezTo>
                    <a:pt x="903" y="1053"/>
                    <a:pt x="477" y="702"/>
                    <a:pt x="126" y="276"/>
                  </a:cubicBezTo>
                  <a:lnTo>
                    <a:pt x="1" y="2206"/>
                  </a:lnTo>
                  <a:lnTo>
                    <a:pt x="1028" y="10727"/>
                  </a:lnTo>
                  <a:lnTo>
                    <a:pt x="1103" y="27845"/>
                  </a:lnTo>
                  <a:cubicBezTo>
                    <a:pt x="2256" y="27770"/>
                    <a:pt x="3284" y="27619"/>
                    <a:pt x="4211" y="27369"/>
                  </a:cubicBezTo>
                  <a:cubicBezTo>
                    <a:pt x="4537" y="27268"/>
                    <a:pt x="5189" y="26065"/>
                    <a:pt x="5189" y="26065"/>
                  </a:cubicBezTo>
                  <a:cubicBezTo>
                    <a:pt x="5189" y="26065"/>
                    <a:pt x="5727" y="26687"/>
                    <a:pt x="6051" y="26687"/>
                  </a:cubicBezTo>
                  <a:cubicBezTo>
                    <a:pt x="6083" y="26687"/>
                    <a:pt x="6114" y="26681"/>
                    <a:pt x="6141" y="26667"/>
                  </a:cubicBezTo>
                  <a:cubicBezTo>
                    <a:pt x="6642" y="26441"/>
                    <a:pt x="7143" y="26191"/>
                    <a:pt x="7645" y="25890"/>
                  </a:cubicBezTo>
                  <a:cubicBezTo>
                    <a:pt x="7645" y="25890"/>
                    <a:pt x="7369" y="6090"/>
                    <a:pt x="5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2"/>
            <p:cNvSpPr/>
            <p:nvPr/>
          </p:nvSpPr>
          <p:spPr>
            <a:xfrm>
              <a:off x="3367178" y="3721083"/>
              <a:ext cx="108592" cy="87431"/>
            </a:xfrm>
            <a:custGeom>
              <a:rect b="b" l="l" r="r" t="t"/>
              <a:pathLst>
                <a:path extrusionOk="0" h="1756" w="2181">
                  <a:moveTo>
                    <a:pt x="602" y="1"/>
                  </a:moveTo>
                  <a:lnTo>
                    <a:pt x="0" y="577"/>
                  </a:lnTo>
                  <a:lnTo>
                    <a:pt x="577" y="1755"/>
                  </a:lnTo>
                  <a:lnTo>
                    <a:pt x="1705" y="1680"/>
                  </a:lnTo>
                  <a:lnTo>
                    <a:pt x="2181" y="527"/>
                  </a:lnTo>
                  <a:lnTo>
                    <a:pt x="1479" y="26"/>
                  </a:lnTo>
                  <a:lnTo>
                    <a:pt x="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2"/>
            <p:cNvSpPr/>
            <p:nvPr/>
          </p:nvSpPr>
          <p:spPr>
            <a:xfrm>
              <a:off x="3326001" y="3804682"/>
              <a:ext cx="237150" cy="727581"/>
            </a:xfrm>
            <a:custGeom>
              <a:rect b="b" l="l" r="r" t="t"/>
              <a:pathLst>
                <a:path extrusionOk="0" h="14613" w="4763">
                  <a:moveTo>
                    <a:pt x="2532" y="1"/>
                  </a:moveTo>
                  <a:lnTo>
                    <a:pt x="1404" y="76"/>
                  </a:lnTo>
                  <a:lnTo>
                    <a:pt x="0" y="12507"/>
                  </a:lnTo>
                  <a:lnTo>
                    <a:pt x="2482" y="14612"/>
                  </a:lnTo>
                  <a:lnTo>
                    <a:pt x="4762" y="12457"/>
                  </a:lnTo>
                  <a:lnTo>
                    <a:pt x="2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2"/>
            <p:cNvSpPr/>
            <p:nvPr/>
          </p:nvSpPr>
          <p:spPr>
            <a:xfrm>
              <a:off x="3217407" y="3512556"/>
              <a:ext cx="309544" cy="192339"/>
            </a:xfrm>
            <a:custGeom>
              <a:rect b="b" l="l" r="r" t="t"/>
              <a:pathLst>
                <a:path extrusionOk="0" h="3863" w="6217">
                  <a:moveTo>
                    <a:pt x="3551" y="0"/>
                  </a:moveTo>
                  <a:cubicBezTo>
                    <a:pt x="3400" y="0"/>
                    <a:pt x="3309" y="3"/>
                    <a:pt x="3309" y="3"/>
                  </a:cubicBezTo>
                  <a:cubicBezTo>
                    <a:pt x="51" y="154"/>
                    <a:pt x="1" y="555"/>
                    <a:pt x="1" y="555"/>
                  </a:cubicBezTo>
                  <a:lnTo>
                    <a:pt x="176" y="1532"/>
                  </a:lnTo>
                  <a:lnTo>
                    <a:pt x="3986" y="3863"/>
                  </a:lnTo>
                  <a:lnTo>
                    <a:pt x="5690" y="3236"/>
                  </a:lnTo>
                  <a:lnTo>
                    <a:pt x="6216" y="555"/>
                  </a:lnTo>
                  <a:cubicBezTo>
                    <a:pt x="5832" y="49"/>
                    <a:pt x="4177" y="0"/>
                    <a:pt x="3551" y="0"/>
                  </a:cubicBezTo>
                  <a:close/>
                </a:path>
              </a:pathLst>
            </a:custGeom>
            <a:solidFill>
              <a:srgbClr val="00CA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2"/>
            <p:cNvSpPr/>
            <p:nvPr/>
          </p:nvSpPr>
          <p:spPr>
            <a:xfrm>
              <a:off x="3217407" y="3414119"/>
              <a:ext cx="282110" cy="132989"/>
            </a:xfrm>
            <a:custGeom>
              <a:rect b="b" l="l" r="r" t="t"/>
              <a:pathLst>
                <a:path extrusionOk="0" h="2671" w="5666">
                  <a:moveTo>
                    <a:pt x="5540" y="0"/>
                  </a:moveTo>
                  <a:lnTo>
                    <a:pt x="1" y="75"/>
                  </a:lnTo>
                  <a:cubicBezTo>
                    <a:pt x="1" y="75"/>
                    <a:pt x="226" y="802"/>
                    <a:pt x="377" y="1704"/>
                  </a:cubicBezTo>
                  <a:cubicBezTo>
                    <a:pt x="1053" y="2281"/>
                    <a:pt x="1931" y="2607"/>
                    <a:pt x="2808" y="2657"/>
                  </a:cubicBezTo>
                  <a:cubicBezTo>
                    <a:pt x="2924" y="2666"/>
                    <a:pt x="3041" y="2670"/>
                    <a:pt x="3157" y="2670"/>
                  </a:cubicBezTo>
                  <a:cubicBezTo>
                    <a:pt x="4017" y="2670"/>
                    <a:pt x="4870" y="2434"/>
                    <a:pt x="5665" y="2080"/>
                  </a:cubicBezTo>
                  <a:cubicBezTo>
                    <a:pt x="5565" y="1329"/>
                    <a:pt x="5490" y="476"/>
                    <a:pt x="5540" y="0"/>
                  </a:cubicBezTo>
                  <a:close/>
                </a:path>
              </a:pathLst>
            </a:custGeom>
            <a:solidFill>
              <a:srgbClr val="FF9D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2"/>
            <p:cNvSpPr/>
            <p:nvPr/>
          </p:nvSpPr>
          <p:spPr>
            <a:xfrm>
              <a:off x="3236128" y="3498963"/>
              <a:ext cx="285844" cy="207425"/>
            </a:xfrm>
            <a:custGeom>
              <a:rect b="b" l="l" r="r" t="t"/>
              <a:pathLst>
                <a:path extrusionOk="0" h="4166" w="5741">
                  <a:moveTo>
                    <a:pt x="1" y="0"/>
                  </a:moveTo>
                  <a:cubicBezTo>
                    <a:pt x="101" y="677"/>
                    <a:pt x="176" y="1454"/>
                    <a:pt x="101" y="2131"/>
                  </a:cubicBezTo>
                  <a:lnTo>
                    <a:pt x="51" y="2933"/>
                  </a:lnTo>
                  <a:cubicBezTo>
                    <a:pt x="402" y="3359"/>
                    <a:pt x="828" y="3710"/>
                    <a:pt x="1329" y="3910"/>
                  </a:cubicBezTo>
                  <a:cubicBezTo>
                    <a:pt x="1755" y="4086"/>
                    <a:pt x="2206" y="4136"/>
                    <a:pt x="2632" y="4161"/>
                  </a:cubicBezTo>
                  <a:cubicBezTo>
                    <a:pt x="2739" y="4164"/>
                    <a:pt x="2848" y="4166"/>
                    <a:pt x="2956" y="4166"/>
                  </a:cubicBezTo>
                  <a:cubicBezTo>
                    <a:pt x="3787" y="4166"/>
                    <a:pt x="4637" y="4055"/>
                    <a:pt x="5214" y="3434"/>
                  </a:cubicBezTo>
                  <a:cubicBezTo>
                    <a:pt x="5414" y="3208"/>
                    <a:pt x="5590" y="2933"/>
                    <a:pt x="5740" y="2657"/>
                  </a:cubicBezTo>
                  <a:cubicBezTo>
                    <a:pt x="5665" y="2406"/>
                    <a:pt x="5590" y="2181"/>
                    <a:pt x="5515" y="1980"/>
                  </a:cubicBezTo>
                  <a:cubicBezTo>
                    <a:pt x="5515" y="1980"/>
                    <a:pt x="5389" y="1229"/>
                    <a:pt x="5289" y="376"/>
                  </a:cubicBezTo>
                  <a:cubicBezTo>
                    <a:pt x="4494" y="730"/>
                    <a:pt x="3641" y="966"/>
                    <a:pt x="2781" y="966"/>
                  </a:cubicBezTo>
                  <a:cubicBezTo>
                    <a:pt x="2665" y="966"/>
                    <a:pt x="2548" y="962"/>
                    <a:pt x="2432" y="953"/>
                  </a:cubicBezTo>
                  <a:cubicBezTo>
                    <a:pt x="1555" y="903"/>
                    <a:pt x="677" y="577"/>
                    <a:pt x="1" y="0"/>
                  </a:cubicBezTo>
                  <a:close/>
                </a:path>
              </a:pathLst>
            </a:custGeom>
            <a:solidFill>
              <a:srgbClr val="FFB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2"/>
            <p:cNvSpPr/>
            <p:nvPr/>
          </p:nvSpPr>
          <p:spPr>
            <a:xfrm>
              <a:off x="3062706" y="2883642"/>
              <a:ext cx="551574" cy="635171"/>
            </a:xfrm>
            <a:custGeom>
              <a:rect b="b" l="l" r="r" t="t"/>
              <a:pathLst>
                <a:path extrusionOk="0" h="12757" w="11078">
                  <a:moveTo>
                    <a:pt x="3984" y="1"/>
                  </a:moveTo>
                  <a:cubicBezTo>
                    <a:pt x="3905" y="1"/>
                    <a:pt x="3830" y="1"/>
                    <a:pt x="3759" y="2"/>
                  </a:cubicBezTo>
                  <a:cubicBezTo>
                    <a:pt x="3434" y="28"/>
                    <a:pt x="3208" y="328"/>
                    <a:pt x="3283" y="654"/>
                  </a:cubicBezTo>
                  <a:cubicBezTo>
                    <a:pt x="3935" y="3010"/>
                    <a:pt x="3158" y="4739"/>
                    <a:pt x="2682" y="5541"/>
                  </a:cubicBezTo>
                  <a:cubicBezTo>
                    <a:pt x="2611" y="5636"/>
                    <a:pt x="2501" y="5686"/>
                    <a:pt x="2394" y="5686"/>
                  </a:cubicBezTo>
                  <a:cubicBezTo>
                    <a:pt x="2274" y="5686"/>
                    <a:pt x="2158" y="5624"/>
                    <a:pt x="2105" y="5491"/>
                  </a:cubicBezTo>
                  <a:cubicBezTo>
                    <a:pt x="1781" y="4833"/>
                    <a:pt x="1446" y="4633"/>
                    <a:pt x="1157" y="4633"/>
                  </a:cubicBezTo>
                  <a:cubicBezTo>
                    <a:pt x="710" y="4633"/>
                    <a:pt x="376" y="5115"/>
                    <a:pt x="376" y="5115"/>
                  </a:cubicBezTo>
                  <a:cubicBezTo>
                    <a:pt x="0" y="5993"/>
                    <a:pt x="0" y="7020"/>
                    <a:pt x="351" y="7897"/>
                  </a:cubicBezTo>
                  <a:cubicBezTo>
                    <a:pt x="476" y="8223"/>
                    <a:pt x="727" y="8624"/>
                    <a:pt x="1078" y="8699"/>
                  </a:cubicBezTo>
                  <a:cubicBezTo>
                    <a:pt x="1078" y="8699"/>
                    <a:pt x="1190" y="8715"/>
                    <a:pt x="1354" y="8715"/>
                  </a:cubicBezTo>
                  <a:cubicBezTo>
                    <a:pt x="1599" y="8715"/>
                    <a:pt x="1960" y="8679"/>
                    <a:pt x="2231" y="8499"/>
                  </a:cubicBezTo>
                  <a:cubicBezTo>
                    <a:pt x="2231" y="8499"/>
                    <a:pt x="2256" y="9576"/>
                    <a:pt x="2707" y="10353"/>
                  </a:cubicBezTo>
                  <a:cubicBezTo>
                    <a:pt x="3058" y="10905"/>
                    <a:pt x="3509" y="11406"/>
                    <a:pt x="4035" y="11807"/>
                  </a:cubicBezTo>
                  <a:cubicBezTo>
                    <a:pt x="4211" y="11932"/>
                    <a:pt x="4361" y="12033"/>
                    <a:pt x="4536" y="12158"/>
                  </a:cubicBezTo>
                  <a:cubicBezTo>
                    <a:pt x="5137" y="12558"/>
                    <a:pt x="5832" y="12756"/>
                    <a:pt x="6526" y="12756"/>
                  </a:cubicBezTo>
                  <a:cubicBezTo>
                    <a:pt x="7395" y="12756"/>
                    <a:pt x="8264" y="12445"/>
                    <a:pt x="8947" y="11832"/>
                  </a:cubicBezTo>
                  <a:cubicBezTo>
                    <a:pt x="10050" y="10805"/>
                    <a:pt x="10401" y="9351"/>
                    <a:pt x="10602" y="7922"/>
                  </a:cubicBezTo>
                  <a:cubicBezTo>
                    <a:pt x="10727" y="7070"/>
                    <a:pt x="10802" y="6218"/>
                    <a:pt x="10877" y="5341"/>
                  </a:cubicBezTo>
                  <a:cubicBezTo>
                    <a:pt x="10902" y="4915"/>
                    <a:pt x="10927" y="4489"/>
                    <a:pt x="10952" y="4063"/>
                  </a:cubicBezTo>
                  <a:cubicBezTo>
                    <a:pt x="10952" y="3887"/>
                    <a:pt x="11078" y="3035"/>
                    <a:pt x="11003" y="2784"/>
                  </a:cubicBezTo>
                  <a:lnTo>
                    <a:pt x="10978" y="2734"/>
                  </a:lnTo>
                  <a:cubicBezTo>
                    <a:pt x="8738" y="280"/>
                    <a:pt x="5523" y="1"/>
                    <a:pt x="3984" y="1"/>
                  </a:cubicBezTo>
                  <a:close/>
                </a:path>
              </a:pathLst>
            </a:custGeom>
            <a:solidFill>
              <a:srgbClr val="FFB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2"/>
            <p:cNvSpPr/>
            <p:nvPr/>
          </p:nvSpPr>
          <p:spPr>
            <a:xfrm>
              <a:off x="3021479" y="2649225"/>
              <a:ext cx="716329" cy="517567"/>
            </a:xfrm>
            <a:custGeom>
              <a:rect b="b" l="l" r="r" t="t"/>
              <a:pathLst>
                <a:path extrusionOk="0" h="10395" w="14387">
                  <a:moveTo>
                    <a:pt x="7493" y="0"/>
                  </a:moveTo>
                  <a:cubicBezTo>
                    <a:pt x="6850" y="0"/>
                    <a:pt x="6201" y="101"/>
                    <a:pt x="5565" y="299"/>
                  </a:cubicBezTo>
                  <a:cubicBezTo>
                    <a:pt x="4688" y="600"/>
                    <a:pt x="3986" y="1026"/>
                    <a:pt x="3234" y="1578"/>
                  </a:cubicBezTo>
                  <a:cubicBezTo>
                    <a:pt x="3159" y="1302"/>
                    <a:pt x="3109" y="1001"/>
                    <a:pt x="3034" y="700"/>
                  </a:cubicBezTo>
                  <a:cubicBezTo>
                    <a:pt x="3009" y="550"/>
                    <a:pt x="2958" y="375"/>
                    <a:pt x="2833" y="299"/>
                  </a:cubicBezTo>
                  <a:cubicBezTo>
                    <a:pt x="2808" y="299"/>
                    <a:pt x="2758" y="274"/>
                    <a:pt x="2733" y="274"/>
                  </a:cubicBezTo>
                  <a:cubicBezTo>
                    <a:pt x="2658" y="299"/>
                    <a:pt x="2633" y="375"/>
                    <a:pt x="2607" y="425"/>
                  </a:cubicBezTo>
                  <a:cubicBezTo>
                    <a:pt x="2432" y="851"/>
                    <a:pt x="2582" y="1327"/>
                    <a:pt x="2708" y="1778"/>
                  </a:cubicBezTo>
                  <a:cubicBezTo>
                    <a:pt x="2607" y="1528"/>
                    <a:pt x="2457" y="1227"/>
                    <a:pt x="2156" y="1177"/>
                  </a:cubicBezTo>
                  <a:cubicBezTo>
                    <a:pt x="2131" y="1177"/>
                    <a:pt x="2081" y="1177"/>
                    <a:pt x="2056" y="1202"/>
                  </a:cubicBezTo>
                  <a:cubicBezTo>
                    <a:pt x="2006" y="1252"/>
                    <a:pt x="2031" y="1327"/>
                    <a:pt x="2056" y="1377"/>
                  </a:cubicBezTo>
                  <a:cubicBezTo>
                    <a:pt x="2131" y="1653"/>
                    <a:pt x="2282" y="1828"/>
                    <a:pt x="2432" y="2054"/>
                  </a:cubicBezTo>
                  <a:cubicBezTo>
                    <a:pt x="1555" y="2179"/>
                    <a:pt x="803" y="2881"/>
                    <a:pt x="427" y="3683"/>
                  </a:cubicBezTo>
                  <a:cubicBezTo>
                    <a:pt x="51" y="4510"/>
                    <a:pt x="1" y="5437"/>
                    <a:pt x="51" y="6340"/>
                  </a:cubicBezTo>
                  <a:cubicBezTo>
                    <a:pt x="126" y="7618"/>
                    <a:pt x="402" y="8821"/>
                    <a:pt x="1204" y="9823"/>
                  </a:cubicBezTo>
                  <a:cubicBezTo>
                    <a:pt x="1204" y="9823"/>
                    <a:pt x="1538" y="9341"/>
                    <a:pt x="1985" y="9341"/>
                  </a:cubicBezTo>
                  <a:cubicBezTo>
                    <a:pt x="2274" y="9341"/>
                    <a:pt x="2609" y="9541"/>
                    <a:pt x="2933" y="10199"/>
                  </a:cubicBezTo>
                  <a:cubicBezTo>
                    <a:pt x="2986" y="10332"/>
                    <a:pt x="3102" y="10394"/>
                    <a:pt x="3222" y="10394"/>
                  </a:cubicBezTo>
                  <a:cubicBezTo>
                    <a:pt x="3329" y="10394"/>
                    <a:pt x="3439" y="10344"/>
                    <a:pt x="3510" y="10249"/>
                  </a:cubicBezTo>
                  <a:cubicBezTo>
                    <a:pt x="3986" y="9447"/>
                    <a:pt x="4763" y="7718"/>
                    <a:pt x="4111" y="5362"/>
                  </a:cubicBezTo>
                  <a:cubicBezTo>
                    <a:pt x="4036" y="5036"/>
                    <a:pt x="4262" y="4736"/>
                    <a:pt x="4587" y="4710"/>
                  </a:cubicBezTo>
                  <a:cubicBezTo>
                    <a:pt x="4658" y="4709"/>
                    <a:pt x="4733" y="4709"/>
                    <a:pt x="4812" y="4709"/>
                  </a:cubicBezTo>
                  <a:cubicBezTo>
                    <a:pt x="6351" y="4709"/>
                    <a:pt x="9566" y="4988"/>
                    <a:pt x="11806" y="7442"/>
                  </a:cubicBezTo>
                  <a:lnTo>
                    <a:pt x="12257" y="7868"/>
                  </a:lnTo>
                  <a:cubicBezTo>
                    <a:pt x="12313" y="7913"/>
                    <a:pt x="12385" y="7938"/>
                    <a:pt x="12455" y="7938"/>
                  </a:cubicBezTo>
                  <a:cubicBezTo>
                    <a:pt x="12542" y="7938"/>
                    <a:pt x="12628" y="7901"/>
                    <a:pt x="12683" y="7818"/>
                  </a:cubicBezTo>
                  <a:cubicBezTo>
                    <a:pt x="12733" y="7743"/>
                    <a:pt x="12758" y="7643"/>
                    <a:pt x="12758" y="7568"/>
                  </a:cubicBezTo>
                  <a:cubicBezTo>
                    <a:pt x="12883" y="6640"/>
                    <a:pt x="12833" y="5412"/>
                    <a:pt x="12156" y="4710"/>
                  </a:cubicBezTo>
                  <a:cubicBezTo>
                    <a:pt x="12357" y="4710"/>
                    <a:pt x="12557" y="4710"/>
                    <a:pt x="12783" y="4736"/>
                  </a:cubicBezTo>
                  <a:cubicBezTo>
                    <a:pt x="12908" y="4736"/>
                    <a:pt x="13134" y="4761"/>
                    <a:pt x="13284" y="4761"/>
                  </a:cubicBezTo>
                  <a:cubicBezTo>
                    <a:pt x="13410" y="4761"/>
                    <a:pt x="13535" y="4786"/>
                    <a:pt x="13660" y="4786"/>
                  </a:cubicBezTo>
                  <a:cubicBezTo>
                    <a:pt x="14387" y="4660"/>
                    <a:pt x="13535" y="3683"/>
                    <a:pt x="13359" y="3457"/>
                  </a:cubicBezTo>
                  <a:cubicBezTo>
                    <a:pt x="13109" y="3081"/>
                    <a:pt x="12833" y="2756"/>
                    <a:pt x="12532" y="2430"/>
                  </a:cubicBezTo>
                  <a:cubicBezTo>
                    <a:pt x="11931" y="1778"/>
                    <a:pt x="11229" y="1202"/>
                    <a:pt x="10452" y="776"/>
                  </a:cubicBezTo>
                  <a:cubicBezTo>
                    <a:pt x="10427" y="751"/>
                    <a:pt x="10377" y="726"/>
                    <a:pt x="10327" y="700"/>
                  </a:cubicBezTo>
                  <a:cubicBezTo>
                    <a:pt x="9435" y="232"/>
                    <a:pt x="8470" y="0"/>
                    <a:pt x="74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2"/>
            <p:cNvSpPr/>
            <p:nvPr/>
          </p:nvSpPr>
          <p:spPr>
            <a:xfrm>
              <a:off x="3116331" y="3306769"/>
              <a:ext cx="81158" cy="102518"/>
            </a:xfrm>
            <a:custGeom>
              <a:rect b="b" l="l" r="r" t="t"/>
              <a:pathLst>
                <a:path extrusionOk="0" h="2059" w="1630">
                  <a:moveTo>
                    <a:pt x="1154" y="1"/>
                  </a:moveTo>
                  <a:cubicBezTo>
                    <a:pt x="883" y="181"/>
                    <a:pt x="522" y="217"/>
                    <a:pt x="277" y="217"/>
                  </a:cubicBezTo>
                  <a:cubicBezTo>
                    <a:pt x="113" y="217"/>
                    <a:pt x="1" y="201"/>
                    <a:pt x="1" y="201"/>
                  </a:cubicBezTo>
                  <a:lnTo>
                    <a:pt x="1" y="201"/>
                  </a:lnTo>
                  <a:cubicBezTo>
                    <a:pt x="26" y="402"/>
                    <a:pt x="76" y="602"/>
                    <a:pt x="101" y="803"/>
                  </a:cubicBezTo>
                  <a:cubicBezTo>
                    <a:pt x="176" y="1204"/>
                    <a:pt x="352" y="1805"/>
                    <a:pt x="753" y="1981"/>
                  </a:cubicBezTo>
                  <a:cubicBezTo>
                    <a:pt x="868" y="2034"/>
                    <a:pt x="974" y="2059"/>
                    <a:pt x="1075" y="2059"/>
                  </a:cubicBezTo>
                  <a:cubicBezTo>
                    <a:pt x="1259" y="2059"/>
                    <a:pt x="1427" y="1976"/>
                    <a:pt x="1605" y="1830"/>
                  </a:cubicBezTo>
                  <a:cubicBezTo>
                    <a:pt x="1605" y="1855"/>
                    <a:pt x="1630" y="1855"/>
                    <a:pt x="1630" y="1855"/>
                  </a:cubicBezTo>
                  <a:cubicBezTo>
                    <a:pt x="1179" y="1078"/>
                    <a:pt x="1154" y="1"/>
                    <a:pt x="11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2"/>
            <p:cNvSpPr/>
            <p:nvPr/>
          </p:nvSpPr>
          <p:spPr>
            <a:xfrm>
              <a:off x="3417069" y="3139570"/>
              <a:ext cx="74934" cy="171427"/>
            </a:xfrm>
            <a:custGeom>
              <a:rect b="b" l="l" r="r" t="t"/>
              <a:pathLst>
                <a:path extrusionOk="0" h="3443" w="1505">
                  <a:moveTo>
                    <a:pt x="653" y="0"/>
                  </a:moveTo>
                  <a:lnTo>
                    <a:pt x="527" y="25"/>
                  </a:lnTo>
                  <a:cubicBezTo>
                    <a:pt x="602" y="401"/>
                    <a:pt x="703" y="752"/>
                    <a:pt x="778" y="1128"/>
                  </a:cubicBezTo>
                  <a:cubicBezTo>
                    <a:pt x="878" y="1479"/>
                    <a:pt x="953" y="1855"/>
                    <a:pt x="1054" y="2206"/>
                  </a:cubicBezTo>
                  <a:lnTo>
                    <a:pt x="1204" y="2757"/>
                  </a:lnTo>
                  <a:cubicBezTo>
                    <a:pt x="1229" y="2858"/>
                    <a:pt x="1229" y="2933"/>
                    <a:pt x="1229" y="2933"/>
                  </a:cubicBezTo>
                  <a:cubicBezTo>
                    <a:pt x="1229" y="2958"/>
                    <a:pt x="1129" y="3008"/>
                    <a:pt x="1054" y="3058"/>
                  </a:cubicBezTo>
                  <a:cubicBezTo>
                    <a:pt x="791" y="3189"/>
                    <a:pt x="471" y="3263"/>
                    <a:pt x="161" y="3263"/>
                  </a:cubicBezTo>
                  <a:cubicBezTo>
                    <a:pt x="115" y="3263"/>
                    <a:pt x="71" y="3262"/>
                    <a:pt x="26" y="3259"/>
                  </a:cubicBezTo>
                  <a:lnTo>
                    <a:pt x="1" y="3384"/>
                  </a:lnTo>
                  <a:cubicBezTo>
                    <a:pt x="146" y="3422"/>
                    <a:pt x="298" y="3442"/>
                    <a:pt x="452" y="3442"/>
                  </a:cubicBezTo>
                  <a:cubicBezTo>
                    <a:pt x="698" y="3442"/>
                    <a:pt x="948" y="3391"/>
                    <a:pt x="1179" y="3284"/>
                  </a:cubicBezTo>
                  <a:cubicBezTo>
                    <a:pt x="1204" y="3259"/>
                    <a:pt x="1254" y="3233"/>
                    <a:pt x="1304" y="3208"/>
                  </a:cubicBezTo>
                  <a:cubicBezTo>
                    <a:pt x="1354" y="3183"/>
                    <a:pt x="1404" y="3133"/>
                    <a:pt x="1455" y="3058"/>
                  </a:cubicBezTo>
                  <a:cubicBezTo>
                    <a:pt x="1505" y="2983"/>
                    <a:pt x="1505" y="2908"/>
                    <a:pt x="1480" y="2858"/>
                  </a:cubicBezTo>
                  <a:cubicBezTo>
                    <a:pt x="1480" y="2782"/>
                    <a:pt x="1480" y="2732"/>
                    <a:pt x="1455" y="2707"/>
                  </a:cubicBezTo>
                  <a:lnTo>
                    <a:pt x="1304" y="2156"/>
                  </a:lnTo>
                  <a:cubicBezTo>
                    <a:pt x="1204" y="1780"/>
                    <a:pt x="1104" y="1429"/>
                    <a:pt x="1003" y="1078"/>
                  </a:cubicBezTo>
                  <a:cubicBezTo>
                    <a:pt x="878" y="702"/>
                    <a:pt x="778" y="351"/>
                    <a:pt x="653" y="0"/>
                  </a:cubicBezTo>
                  <a:close/>
                </a:path>
              </a:pathLst>
            </a:custGeom>
            <a:solidFill>
              <a:srgbClr val="DC72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2"/>
            <p:cNvSpPr/>
            <p:nvPr/>
          </p:nvSpPr>
          <p:spPr>
            <a:xfrm>
              <a:off x="3523174" y="3108351"/>
              <a:ext cx="43716" cy="42620"/>
            </a:xfrm>
            <a:custGeom>
              <a:rect b="b" l="l" r="r" t="t"/>
              <a:pathLst>
                <a:path extrusionOk="0" h="856" w="878">
                  <a:moveTo>
                    <a:pt x="451" y="1"/>
                  </a:moveTo>
                  <a:cubicBezTo>
                    <a:pt x="226" y="1"/>
                    <a:pt x="25" y="176"/>
                    <a:pt x="0" y="402"/>
                  </a:cubicBezTo>
                  <a:cubicBezTo>
                    <a:pt x="0" y="652"/>
                    <a:pt x="176" y="853"/>
                    <a:pt x="401" y="853"/>
                  </a:cubicBezTo>
                  <a:cubicBezTo>
                    <a:pt x="417" y="855"/>
                    <a:pt x="433" y="855"/>
                    <a:pt x="449" y="855"/>
                  </a:cubicBezTo>
                  <a:cubicBezTo>
                    <a:pt x="677" y="855"/>
                    <a:pt x="852" y="687"/>
                    <a:pt x="852" y="452"/>
                  </a:cubicBezTo>
                  <a:cubicBezTo>
                    <a:pt x="877" y="226"/>
                    <a:pt x="702" y="26"/>
                    <a:pt x="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2"/>
            <p:cNvSpPr/>
            <p:nvPr/>
          </p:nvSpPr>
          <p:spPr>
            <a:xfrm>
              <a:off x="3357170" y="3098243"/>
              <a:ext cx="45010" cy="42620"/>
            </a:xfrm>
            <a:custGeom>
              <a:rect b="b" l="l" r="r" t="t"/>
              <a:pathLst>
                <a:path extrusionOk="0" h="856" w="904">
                  <a:moveTo>
                    <a:pt x="434" y="1"/>
                  </a:moveTo>
                  <a:cubicBezTo>
                    <a:pt x="224" y="1"/>
                    <a:pt x="26" y="170"/>
                    <a:pt x="26" y="404"/>
                  </a:cubicBezTo>
                  <a:cubicBezTo>
                    <a:pt x="1" y="630"/>
                    <a:pt x="176" y="830"/>
                    <a:pt x="427" y="855"/>
                  </a:cubicBezTo>
                  <a:cubicBezTo>
                    <a:pt x="652" y="855"/>
                    <a:pt x="878" y="680"/>
                    <a:pt x="878" y="454"/>
                  </a:cubicBezTo>
                  <a:cubicBezTo>
                    <a:pt x="903" y="204"/>
                    <a:pt x="728" y="3"/>
                    <a:pt x="477" y="3"/>
                  </a:cubicBezTo>
                  <a:cubicBezTo>
                    <a:pt x="463" y="2"/>
                    <a:pt x="44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2"/>
            <p:cNvSpPr/>
            <p:nvPr/>
          </p:nvSpPr>
          <p:spPr>
            <a:xfrm>
              <a:off x="3523174" y="3018178"/>
              <a:ext cx="74884" cy="55317"/>
            </a:xfrm>
            <a:custGeom>
              <a:rect b="b" l="l" r="r" t="t"/>
              <a:pathLst>
                <a:path extrusionOk="0" h="1111" w="1504">
                  <a:moveTo>
                    <a:pt x="308" y="1"/>
                  </a:moveTo>
                  <a:cubicBezTo>
                    <a:pt x="281" y="1"/>
                    <a:pt x="253" y="3"/>
                    <a:pt x="226" y="7"/>
                  </a:cubicBezTo>
                  <a:cubicBezTo>
                    <a:pt x="151" y="7"/>
                    <a:pt x="75" y="57"/>
                    <a:pt x="50" y="133"/>
                  </a:cubicBezTo>
                  <a:cubicBezTo>
                    <a:pt x="0" y="233"/>
                    <a:pt x="50" y="358"/>
                    <a:pt x="151" y="408"/>
                  </a:cubicBezTo>
                  <a:lnTo>
                    <a:pt x="176" y="408"/>
                  </a:lnTo>
                  <a:cubicBezTo>
                    <a:pt x="276" y="458"/>
                    <a:pt x="376" y="483"/>
                    <a:pt x="501" y="509"/>
                  </a:cubicBezTo>
                  <a:cubicBezTo>
                    <a:pt x="602" y="534"/>
                    <a:pt x="702" y="584"/>
                    <a:pt x="802" y="634"/>
                  </a:cubicBezTo>
                  <a:cubicBezTo>
                    <a:pt x="1028" y="734"/>
                    <a:pt x="1228" y="884"/>
                    <a:pt x="1379" y="1085"/>
                  </a:cubicBezTo>
                  <a:cubicBezTo>
                    <a:pt x="1404" y="1110"/>
                    <a:pt x="1429" y="1110"/>
                    <a:pt x="1454" y="1110"/>
                  </a:cubicBezTo>
                  <a:cubicBezTo>
                    <a:pt x="1479" y="1085"/>
                    <a:pt x="1504" y="1060"/>
                    <a:pt x="1504" y="1035"/>
                  </a:cubicBezTo>
                  <a:cubicBezTo>
                    <a:pt x="1404" y="759"/>
                    <a:pt x="1228" y="534"/>
                    <a:pt x="1028" y="333"/>
                  </a:cubicBezTo>
                  <a:cubicBezTo>
                    <a:pt x="902" y="233"/>
                    <a:pt x="777" y="158"/>
                    <a:pt x="652" y="82"/>
                  </a:cubicBezTo>
                  <a:cubicBezTo>
                    <a:pt x="550" y="42"/>
                    <a:pt x="430" y="1"/>
                    <a:pt x="3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2"/>
            <p:cNvSpPr/>
            <p:nvPr/>
          </p:nvSpPr>
          <p:spPr>
            <a:xfrm>
              <a:off x="3324756" y="3003042"/>
              <a:ext cx="78668" cy="47649"/>
            </a:xfrm>
            <a:custGeom>
              <a:rect b="b" l="l" r="r" t="t"/>
              <a:pathLst>
                <a:path extrusionOk="0" h="957" w="1580">
                  <a:moveTo>
                    <a:pt x="1283" y="1"/>
                  </a:moveTo>
                  <a:cubicBezTo>
                    <a:pt x="1173" y="1"/>
                    <a:pt x="1063" y="24"/>
                    <a:pt x="953" y="61"/>
                  </a:cubicBezTo>
                  <a:cubicBezTo>
                    <a:pt x="827" y="111"/>
                    <a:pt x="677" y="161"/>
                    <a:pt x="577" y="261"/>
                  </a:cubicBezTo>
                  <a:cubicBezTo>
                    <a:pt x="326" y="412"/>
                    <a:pt x="126" y="612"/>
                    <a:pt x="0" y="863"/>
                  </a:cubicBezTo>
                  <a:cubicBezTo>
                    <a:pt x="0" y="888"/>
                    <a:pt x="0" y="913"/>
                    <a:pt x="25" y="938"/>
                  </a:cubicBezTo>
                  <a:cubicBezTo>
                    <a:pt x="38" y="950"/>
                    <a:pt x="50" y="957"/>
                    <a:pt x="63" y="957"/>
                  </a:cubicBezTo>
                  <a:cubicBezTo>
                    <a:pt x="75" y="957"/>
                    <a:pt x="88" y="950"/>
                    <a:pt x="100" y="938"/>
                  </a:cubicBezTo>
                  <a:cubicBezTo>
                    <a:pt x="301" y="787"/>
                    <a:pt x="501" y="662"/>
                    <a:pt x="727" y="587"/>
                  </a:cubicBezTo>
                  <a:cubicBezTo>
                    <a:pt x="852" y="537"/>
                    <a:pt x="953" y="512"/>
                    <a:pt x="1078" y="487"/>
                  </a:cubicBezTo>
                  <a:cubicBezTo>
                    <a:pt x="1178" y="487"/>
                    <a:pt x="1278" y="487"/>
                    <a:pt x="1404" y="437"/>
                  </a:cubicBezTo>
                  <a:lnTo>
                    <a:pt x="1429" y="437"/>
                  </a:lnTo>
                  <a:cubicBezTo>
                    <a:pt x="1479" y="412"/>
                    <a:pt x="1554" y="361"/>
                    <a:pt x="1554" y="286"/>
                  </a:cubicBezTo>
                  <a:cubicBezTo>
                    <a:pt x="1579" y="161"/>
                    <a:pt x="1529" y="36"/>
                    <a:pt x="1404" y="11"/>
                  </a:cubicBezTo>
                  <a:cubicBezTo>
                    <a:pt x="1363" y="4"/>
                    <a:pt x="1323" y="1"/>
                    <a:pt x="12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2"/>
            <p:cNvSpPr/>
            <p:nvPr/>
          </p:nvSpPr>
          <p:spPr>
            <a:xfrm>
              <a:off x="3307280" y="3320312"/>
              <a:ext cx="168489" cy="55018"/>
            </a:xfrm>
            <a:custGeom>
              <a:rect b="b" l="l" r="r" t="t"/>
              <a:pathLst>
                <a:path extrusionOk="0" h="1105" w="3384">
                  <a:moveTo>
                    <a:pt x="218" y="0"/>
                  </a:moveTo>
                  <a:cubicBezTo>
                    <a:pt x="118" y="0"/>
                    <a:pt x="19" y="70"/>
                    <a:pt x="0" y="180"/>
                  </a:cubicBezTo>
                  <a:cubicBezTo>
                    <a:pt x="558" y="587"/>
                    <a:pt x="1482" y="1105"/>
                    <a:pt x="2663" y="1105"/>
                  </a:cubicBezTo>
                  <a:cubicBezTo>
                    <a:pt x="2863" y="1105"/>
                    <a:pt x="3070" y="1090"/>
                    <a:pt x="3284" y="1057"/>
                  </a:cubicBezTo>
                  <a:cubicBezTo>
                    <a:pt x="3384" y="907"/>
                    <a:pt x="3284" y="706"/>
                    <a:pt x="3108" y="681"/>
                  </a:cubicBezTo>
                  <a:cubicBezTo>
                    <a:pt x="1579" y="556"/>
                    <a:pt x="752" y="230"/>
                    <a:pt x="326" y="30"/>
                  </a:cubicBezTo>
                  <a:cubicBezTo>
                    <a:pt x="293" y="9"/>
                    <a:pt x="255"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2"/>
            <p:cNvSpPr/>
            <p:nvPr/>
          </p:nvSpPr>
          <p:spPr>
            <a:xfrm>
              <a:off x="3306035" y="3329225"/>
              <a:ext cx="164755" cy="81158"/>
            </a:xfrm>
            <a:custGeom>
              <a:rect b="b" l="l" r="r" t="t"/>
              <a:pathLst>
                <a:path extrusionOk="0" h="1630" w="3309">
                  <a:moveTo>
                    <a:pt x="0" y="1"/>
                  </a:moveTo>
                  <a:cubicBezTo>
                    <a:pt x="0" y="26"/>
                    <a:pt x="0" y="51"/>
                    <a:pt x="0" y="51"/>
                  </a:cubicBezTo>
                  <a:cubicBezTo>
                    <a:pt x="25" y="327"/>
                    <a:pt x="75" y="627"/>
                    <a:pt x="251" y="928"/>
                  </a:cubicBezTo>
                  <a:cubicBezTo>
                    <a:pt x="360" y="912"/>
                    <a:pt x="465" y="903"/>
                    <a:pt x="569" y="903"/>
                  </a:cubicBezTo>
                  <a:cubicBezTo>
                    <a:pt x="777" y="903"/>
                    <a:pt x="978" y="937"/>
                    <a:pt x="1178" y="1003"/>
                  </a:cubicBezTo>
                  <a:cubicBezTo>
                    <a:pt x="1554" y="1129"/>
                    <a:pt x="1905" y="1354"/>
                    <a:pt x="2181" y="1630"/>
                  </a:cubicBezTo>
                  <a:cubicBezTo>
                    <a:pt x="2757" y="1530"/>
                    <a:pt x="3108" y="1154"/>
                    <a:pt x="3309" y="878"/>
                  </a:cubicBezTo>
                  <a:lnTo>
                    <a:pt x="3309" y="878"/>
                  </a:lnTo>
                  <a:cubicBezTo>
                    <a:pt x="3095" y="911"/>
                    <a:pt x="2888" y="926"/>
                    <a:pt x="2688" y="926"/>
                  </a:cubicBezTo>
                  <a:cubicBezTo>
                    <a:pt x="1506" y="926"/>
                    <a:pt x="579" y="408"/>
                    <a:pt x="0" y="1"/>
                  </a:cubicBezTo>
                  <a:close/>
                </a:path>
              </a:pathLst>
            </a:custGeom>
            <a:solidFill>
              <a:srgbClr val="733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2"/>
            <p:cNvSpPr/>
            <p:nvPr/>
          </p:nvSpPr>
          <p:spPr>
            <a:xfrm>
              <a:off x="3318483" y="3374186"/>
              <a:ext cx="96144" cy="38089"/>
            </a:xfrm>
            <a:custGeom>
              <a:rect b="b" l="l" r="r" t="t"/>
              <a:pathLst>
                <a:path extrusionOk="0" h="765" w="1931">
                  <a:moveTo>
                    <a:pt x="319" y="0"/>
                  </a:moveTo>
                  <a:cubicBezTo>
                    <a:pt x="215" y="0"/>
                    <a:pt x="110" y="9"/>
                    <a:pt x="1" y="25"/>
                  </a:cubicBezTo>
                  <a:cubicBezTo>
                    <a:pt x="226" y="326"/>
                    <a:pt x="577" y="602"/>
                    <a:pt x="1204" y="727"/>
                  </a:cubicBezTo>
                  <a:cubicBezTo>
                    <a:pt x="1342" y="752"/>
                    <a:pt x="1473" y="765"/>
                    <a:pt x="1596" y="765"/>
                  </a:cubicBezTo>
                  <a:cubicBezTo>
                    <a:pt x="1718" y="765"/>
                    <a:pt x="1830" y="752"/>
                    <a:pt x="1931" y="727"/>
                  </a:cubicBezTo>
                  <a:cubicBezTo>
                    <a:pt x="1655" y="451"/>
                    <a:pt x="1304" y="226"/>
                    <a:pt x="928" y="100"/>
                  </a:cubicBezTo>
                  <a:cubicBezTo>
                    <a:pt x="728" y="34"/>
                    <a:pt x="527" y="0"/>
                    <a:pt x="3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2"/>
            <p:cNvSpPr/>
            <p:nvPr/>
          </p:nvSpPr>
          <p:spPr>
            <a:xfrm>
              <a:off x="3095120" y="3148781"/>
              <a:ext cx="52479" cy="133089"/>
            </a:xfrm>
            <a:custGeom>
              <a:rect b="b" l="l" r="r" t="t"/>
              <a:pathLst>
                <a:path extrusionOk="0" h="2673" w="1054">
                  <a:moveTo>
                    <a:pt x="805" y="1"/>
                  </a:moveTo>
                  <a:cubicBezTo>
                    <a:pt x="703" y="1"/>
                    <a:pt x="597" y="18"/>
                    <a:pt x="502" y="66"/>
                  </a:cubicBezTo>
                  <a:cubicBezTo>
                    <a:pt x="352" y="141"/>
                    <a:pt x="251" y="267"/>
                    <a:pt x="176" y="417"/>
                  </a:cubicBezTo>
                  <a:cubicBezTo>
                    <a:pt x="101" y="567"/>
                    <a:pt x="51" y="718"/>
                    <a:pt x="26" y="868"/>
                  </a:cubicBezTo>
                  <a:cubicBezTo>
                    <a:pt x="1" y="993"/>
                    <a:pt x="1" y="1144"/>
                    <a:pt x="1" y="1319"/>
                  </a:cubicBezTo>
                  <a:cubicBezTo>
                    <a:pt x="26" y="1620"/>
                    <a:pt x="101" y="1896"/>
                    <a:pt x="251" y="2171"/>
                  </a:cubicBezTo>
                  <a:cubicBezTo>
                    <a:pt x="402" y="2422"/>
                    <a:pt x="677" y="2673"/>
                    <a:pt x="978" y="2673"/>
                  </a:cubicBezTo>
                  <a:cubicBezTo>
                    <a:pt x="1028" y="2673"/>
                    <a:pt x="1053" y="2647"/>
                    <a:pt x="1053" y="2622"/>
                  </a:cubicBezTo>
                  <a:cubicBezTo>
                    <a:pt x="1053" y="2597"/>
                    <a:pt x="1028" y="2547"/>
                    <a:pt x="1003" y="2547"/>
                  </a:cubicBezTo>
                  <a:cubicBezTo>
                    <a:pt x="878" y="2547"/>
                    <a:pt x="753" y="2472"/>
                    <a:pt x="652" y="2397"/>
                  </a:cubicBezTo>
                  <a:cubicBezTo>
                    <a:pt x="552" y="2297"/>
                    <a:pt x="477" y="2196"/>
                    <a:pt x="427" y="2071"/>
                  </a:cubicBezTo>
                  <a:cubicBezTo>
                    <a:pt x="301" y="1845"/>
                    <a:pt x="226" y="1570"/>
                    <a:pt x="226" y="1294"/>
                  </a:cubicBezTo>
                  <a:cubicBezTo>
                    <a:pt x="226" y="1244"/>
                    <a:pt x="226" y="1219"/>
                    <a:pt x="226" y="1169"/>
                  </a:cubicBezTo>
                  <a:cubicBezTo>
                    <a:pt x="402" y="1419"/>
                    <a:pt x="677" y="1620"/>
                    <a:pt x="978" y="1720"/>
                  </a:cubicBezTo>
                  <a:cubicBezTo>
                    <a:pt x="1003" y="1720"/>
                    <a:pt x="1028" y="1720"/>
                    <a:pt x="1028" y="1695"/>
                  </a:cubicBezTo>
                  <a:cubicBezTo>
                    <a:pt x="1053" y="1645"/>
                    <a:pt x="1028" y="1620"/>
                    <a:pt x="1003" y="1595"/>
                  </a:cubicBezTo>
                  <a:cubicBezTo>
                    <a:pt x="803" y="1520"/>
                    <a:pt x="652" y="1369"/>
                    <a:pt x="527" y="1169"/>
                  </a:cubicBezTo>
                  <a:cubicBezTo>
                    <a:pt x="452" y="1094"/>
                    <a:pt x="402" y="993"/>
                    <a:pt x="377" y="868"/>
                  </a:cubicBezTo>
                  <a:cubicBezTo>
                    <a:pt x="352" y="818"/>
                    <a:pt x="326" y="768"/>
                    <a:pt x="326" y="718"/>
                  </a:cubicBezTo>
                  <a:cubicBezTo>
                    <a:pt x="301" y="642"/>
                    <a:pt x="352" y="592"/>
                    <a:pt x="377" y="517"/>
                  </a:cubicBezTo>
                  <a:cubicBezTo>
                    <a:pt x="502" y="292"/>
                    <a:pt x="702" y="166"/>
                    <a:pt x="978" y="141"/>
                  </a:cubicBezTo>
                  <a:cubicBezTo>
                    <a:pt x="1003" y="141"/>
                    <a:pt x="1028" y="116"/>
                    <a:pt x="1028" y="91"/>
                  </a:cubicBezTo>
                  <a:cubicBezTo>
                    <a:pt x="1028" y="66"/>
                    <a:pt x="1003" y="41"/>
                    <a:pt x="978" y="16"/>
                  </a:cubicBezTo>
                  <a:cubicBezTo>
                    <a:pt x="923" y="7"/>
                    <a:pt x="865" y="1"/>
                    <a:pt x="805" y="1"/>
                  </a:cubicBezTo>
                  <a:close/>
                </a:path>
              </a:pathLst>
            </a:custGeom>
            <a:solidFill>
              <a:srgbClr val="DC72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2"/>
            <p:cNvSpPr/>
            <p:nvPr/>
          </p:nvSpPr>
          <p:spPr>
            <a:xfrm>
              <a:off x="2851791" y="3605019"/>
              <a:ext cx="500439" cy="1489816"/>
            </a:xfrm>
            <a:custGeom>
              <a:rect b="b" l="l" r="r" t="t"/>
              <a:pathLst>
                <a:path extrusionOk="0" h="29922" w="10051">
                  <a:moveTo>
                    <a:pt x="7820" y="1"/>
                  </a:moveTo>
                  <a:cubicBezTo>
                    <a:pt x="7820" y="1"/>
                    <a:pt x="3534" y="1454"/>
                    <a:pt x="1980" y="3610"/>
                  </a:cubicBezTo>
                  <a:lnTo>
                    <a:pt x="25" y="28998"/>
                  </a:lnTo>
                  <a:cubicBezTo>
                    <a:pt x="0" y="29349"/>
                    <a:pt x="276" y="29675"/>
                    <a:pt x="627" y="29700"/>
                  </a:cubicBezTo>
                  <a:cubicBezTo>
                    <a:pt x="1490" y="29791"/>
                    <a:pt x="3090" y="29921"/>
                    <a:pt x="4701" y="29921"/>
                  </a:cubicBezTo>
                  <a:cubicBezTo>
                    <a:pt x="7110" y="29921"/>
                    <a:pt x="9544" y="29629"/>
                    <a:pt x="9574" y="28472"/>
                  </a:cubicBezTo>
                  <a:cubicBezTo>
                    <a:pt x="10051" y="9023"/>
                    <a:pt x="7820" y="1"/>
                    <a:pt x="7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2"/>
            <p:cNvSpPr/>
            <p:nvPr/>
          </p:nvSpPr>
          <p:spPr>
            <a:xfrm>
              <a:off x="3510676" y="3597550"/>
              <a:ext cx="293313" cy="1387996"/>
            </a:xfrm>
            <a:custGeom>
              <a:rect b="b" l="l" r="r" t="t"/>
              <a:pathLst>
                <a:path extrusionOk="0" h="27877" w="5891">
                  <a:moveTo>
                    <a:pt x="1" y="0"/>
                  </a:moveTo>
                  <a:lnTo>
                    <a:pt x="1" y="0"/>
                  </a:lnTo>
                  <a:cubicBezTo>
                    <a:pt x="176" y="1178"/>
                    <a:pt x="1805" y="21630"/>
                    <a:pt x="1279" y="27344"/>
                  </a:cubicBezTo>
                  <a:cubicBezTo>
                    <a:pt x="1233" y="27621"/>
                    <a:pt x="1462" y="27876"/>
                    <a:pt x="1753" y="27876"/>
                  </a:cubicBezTo>
                  <a:cubicBezTo>
                    <a:pt x="1778" y="27876"/>
                    <a:pt x="1804" y="27874"/>
                    <a:pt x="1830" y="27870"/>
                  </a:cubicBezTo>
                  <a:cubicBezTo>
                    <a:pt x="2707" y="27695"/>
                    <a:pt x="4362" y="27319"/>
                    <a:pt x="5489" y="26392"/>
                  </a:cubicBezTo>
                  <a:cubicBezTo>
                    <a:pt x="5765" y="26166"/>
                    <a:pt x="5890" y="25815"/>
                    <a:pt x="5890" y="25489"/>
                  </a:cubicBezTo>
                  <a:cubicBezTo>
                    <a:pt x="5865" y="22006"/>
                    <a:pt x="5214" y="298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2"/>
            <p:cNvSpPr/>
            <p:nvPr/>
          </p:nvSpPr>
          <p:spPr>
            <a:xfrm>
              <a:off x="3629229" y="4661342"/>
              <a:ext cx="409373" cy="353360"/>
            </a:xfrm>
            <a:custGeom>
              <a:rect b="b" l="l" r="r" t="t"/>
              <a:pathLst>
                <a:path extrusionOk="0" h="7097" w="8222">
                  <a:moveTo>
                    <a:pt x="4201" y="1"/>
                  </a:moveTo>
                  <a:cubicBezTo>
                    <a:pt x="4137" y="1"/>
                    <a:pt x="4073" y="6"/>
                    <a:pt x="4011" y="14"/>
                  </a:cubicBezTo>
                  <a:cubicBezTo>
                    <a:pt x="3484" y="64"/>
                    <a:pt x="2983" y="189"/>
                    <a:pt x="2482" y="340"/>
                  </a:cubicBezTo>
                  <a:cubicBezTo>
                    <a:pt x="2231" y="415"/>
                    <a:pt x="1981" y="490"/>
                    <a:pt x="1730" y="590"/>
                  </a:cubicBezTo>
                  <a:cubicBezTo>
                    <a:pt x="1655" y="641"/>
                    <a:pt x="1153" y="766"/>
                    <a:pt x="1128" y="816"/>
                  </a:cubicBezTo>
                  <a:lnTo>
                    <a:pt x="1" y="3673"/>
                  </a:lnTo>
                  <a:cubicBezTo>
                    <a:pt x="552" y="4776"/>
                    <a:pt x="1580" y="5578"/>
                    <a:pt x="2607" y="6230"/>
                  </a:cubicBezTo>
                  <a:cubicBezTo>
                    <a:pt x="3327" y="6717"/>
                    <a:pt x="4173" y="7097"/>
                    <a:pt x="5053" y="7097"/>
                  </a:cubicBezTo>
                  <a:cubicBezTo>
                    <a:pt x="5214" y="7097"/>
                    <a:pt x="5376" y="7084"/>
                    <a:pt x="5539" y="7057"/>
                  </a:cubicBezTo>
                  <a:cubicBezTo>
                    <a:pt x="5690" y="7032"/>
                    <a:pt x="5965" y="6981"/>
                    <a:pt x="6041" y="6831"/>
                  </a:cubicBezTo>
                  <a:cubicBezTo>
                    <a:pt x="6141" y="6631"/>
                    <a:pt x="5890" y="6555"/>
                    <a:pt x="5765" y="6530"/>
                  </a:cubicBezTo>
                  <a:cubicBezTo>
                    <a:pt x="5364" y="6480"/>
                    <a:pt x="4963" y="6405"/>
                    <a:pt x="4587" y="6255"/>
                  </a:cubicBezTo>
                  <a:cubicBezTo>
                    <a:pt x="4086" y="6079"/>
                    <a:pt x="3610" y="5854"/>
                    <a:pt x="3234" y="5478"/>
                  </a:cubicBezTo>
                  <a:lnTo>
                    <a:pt x="3234" y="5478"/>
                  </a:lnTo>
                  <a:cubicBezTo>
                    <a:pt x="3955" y="5804"/>
                    <a:pt x="4764" y="5957"/>
                    <a:pt x="5558" y="5957"/>
                  </a:cubicBezTo>
                  <a:cubicBezTo>
                    <a:pt x="5619" y="5957"/>
                    <a:pt x="5679" y="5956"/>
                    <a:pt x="5740" y="5954"/>
                  </a:cubicBezTo>
                  <a:cubicBezTo>
                    <a:pt x="6041" y="5954"/>
                    <a:pt x="6366" y="5904"/>
                    <a:pt x="6642" y="5803"/>
                  </a:cubicBezTo>
                  <a:cubicBezTo>
                    <a:pt x="6818" y="5728"/>
                    <a:pt x="7118" y="5578"/>
                    <a:pt x="7143" y="5377"/>
                  </a:cubicBezTo>
                  <a:cubicBezTo>
                    <a:pt x="7143" y="5327"/>
                    <a:pt x="7118" y="5302"/>
                    <a:pt x="7118" y="5277"/>
                  </a:cubicBezTo>
                  <a:cubicBezTo>
                    <a:pt x="7018" y="5052"/>
                    <a:pt x="6717" y="5052"/>
                    <a:pt x="6517" y="5052"/>
                  </a:cubicBezTo>
                  <a:cubicBezTo>
                    <a:pt x="6266" y="5027"/>
                    <a:pt x="6016" y="5027"/>
                    <a:pt x="5765" y="5001"/>
                  </a:cubicBezTo>
                  <a:cubicBezTo>
                    <a:pt x="5264" y="4951"/>
                    <a:pt x="4762" y="4851"/>
                    <a:pt x="4286" y="4676"/>
                  </a:cubicBezTo>
                  <a:lnTo>
                    <a:pt x="4286" y="4676"/>
                  </a:lnTo>
                  <a:cubicBezTo>
                    <a:pt x="4570" y="4711"/>
                    <a:pt x="4858" y="4728"/>
                    <a:pt x="5146" y="4728"/>
                  </a:cubicBezTo>
                  <a:cubicBezTo>
                    <a:pt x="5671" y="4728"/>
                    <a:pt x="6199" y="4673"/>
                    <a:pt x="6717" y="4575"/>
                  </a:cubicBezTo>
                  <a:cubicBezTo>
                    <a:pt x="6993" y="4525"/>
                    <a:pt x="7269" y="4450"/>
                    <a:pt x="7544" y="4325"/>
                  </a:cubicBezTo>
                  <a:cubicBezTo>
                    <a:pt x="7820" y="4199"/>
                    <a:pt x="8221" y="3798"/>
                    <a:pt x="7770" y="3573"/>
                  </a:cubicBezTo>
                  <a:cubicBezTo>
                    <a:pt x="7720" y="3548"/>
                    <a:pt x="7670" y="3542"/>
                    <a:pt x="7620" y="3542"/>
                  </a:cubicBezTo>
                  <a:cubicBezTo>
                    <a:pt x="7570" y="3542"/>
                    <a:pt x="7519" y="3548"/>
                    <a:pt x="7469" y="3548"/>
                  </a:cubicBezTo>
                  <a:cubicBezTo>
                    <a:pt x="6801" y="3569"/>
                    <a:pt x="6151" y="3628"/>
                    <a:pt x="5488" y="3628"/>
                  </a:cubicBezTo>
                  <a:cubicBezTo>
                    <a:pt x="5380" y="3628"/>
                    <a:pt x="5272" y="3627"/>
                    <a:pt x="5163" y="3623"/>
                  </a:cubicBezTo>
                  <a:cubicBezTo>
                    <a:pt x="4949" y="3623"/>
                    <a:pt x="4679" y="3568"/>
                    <a:pt x="4448" y="3568"/>
                  </a:cubicBezTo>
                  <a:cubicBezTo>
                    <a:pt x="4410" y="3568"/>
                    <a:pt x="4372" y="3569"/>
                    <a:pt x="4336" y="3573"/>
                  </a:cubicBezTo>
                  <a:cubicBezTo>
                    <a:pt x="5214" y="3448"/>
                    <a:pt x="6116" y="3297"/>
                    <a:pt x="6968" y="3047"/>
                  </a:cubicBezTo>
                  <a:cubicBezTo>
                    <a:pt x="7269" y="2971"/>
                    <a:pt x="7595" y="2921"/>
                    <a:pt x="7845" y="2746"/>
                  </a:cubicBezTo>
                  <a:cubicBezTo>
                    <a:pt x="8046" y="2621"/>
                    <a:pt x="8146" y="2295"/>
                    <a:pt x="7945" y="2119"/>
                  </a:cubicBezTo>
                  <a:cubicBezTo>
                    <a:pt x="7845" y="2019"/>
                    <a:pt x="7670" y="2019"/>
                    <a:pt x="7519" y="2019"/>
                  </a:cubicBezTo>
                  <a:cubicBezTo>
                    <a:pt x="6864" y="2087"/>
                    <a:pt x="6250" y="2277"/>
                    <a:pt x="5584" y="2277"/>
                  </a:cubicBezTo>
                  <a:cubicBezTo>
                    <a:pt x="5511" y="2277"/>
                    <a:pt x="5438" y="2275"/>
                    <a:pt x="5364" y="2270"/>
                  </a:cubicBezTo>
                  <a:cubicBezTo>
                    <a:pt x="4687" y="2245"/>
                    <a:pt x="4086" y="2245"/>
                    <a:pt x="3409" y="2019"/>
                  </a:cubicBezTo>
                  <a:cubicBezTo>
                    <a:pt x="3334" y="1994"/>
                    <a:pt x="3259" y="1969"/>
                    <a:pt x="3184" y="1919"/>
                  </a:cubicBezTo>
                  <a:cubicBezTo>
                    <a:pt x="3108" y="1818"/>
                    <a:pt x="3108" y="1668"/>
                    <a:pt x="3184" y="1543"/>
                  </a:cubicBezTo>
                  <a:cubicBezTo>
                    <a:pt x="3259" y="1443"/>
                    <a:pt x="3384" y="1367"/>
                    <a:pt x="3484" y="1292"/>
                  </a:cubicBezTo>
                  <a:cubicBezTo>
                    <a:pt x="3760" y="1142"/>
                    <a:pt x="5264" y="590"/>
                    <a:pt x="4587" y="114"/>
                  </a:cubicBezTo>
                  <a:cubicBezTo>
                    <a:pt x="4483" y="28"/>
                    <a:pt x="4343" y="1"/>
                    <a:pt x="4201" y="1"/>
                  </a:cubicBezTo>
                  <a:close/>
                </a:path>
              </a:pathLst>
            </a:custGeom>
            <a:solidFill>
              <a:srgbClr val="FFB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2"/>
            <p:cNvSpPr/>
            <p:nvPr/>
          </p:nvSpPr>
          <p:spPr>
            <a:xfrm>
              <a:off x="3578043" y="4664528"/>
              <a:ext cx="112376" cy="185966"/>
            </a:xfrm>
            <a:custGeom>
              <a:rect b="b" l="l" r="r" t="t"/>
              <a:pathLst>
                <a:path extrusionOk="0" h="3735" w="2257">
                  <a:moveTo>
                    <a:pt x="1029" y="0"/>
                  </a:moveTo>
                  <a:lnTo>
                    <a:pt x="1" y="3384"/>
                  </a:lnTo>
                  <a:lnTo>
                    <a:pt x="853" y="3734"/>
                  </a:lnTo>
                  <a:cubicBezTo>
                    <a:pt x="1630" y="3359"/>
                    <a:pt x="2257" y="376"/>
                    <a:pt x="2257" y="376"/>
                  </a:cubicBezTo>
                  <a:cubicBezTo>
                    <a:pt x="1329" y="25"/>
                    <a:pt x="1029" y="0"/>
                    <a:pt x="1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2"/>
            <p:cNvSpPr/>
            <p:nvPr/>
          </p:nvSpPr>
          <p:spPr>
            <a:xfrm>
              <a:off x="2735728" y="3699822"/>
              <a:ext cx="914742" cy="1147062"/>
            </a:xfrm>
            <a:custGeom>
              <a:rect b="b" l="l" r="r" t="t"/>
              <a:pathLst>
                <a:path extrusionOk="0" h="23038" w="18372">
                  <a:moveTo>
                    <a:pt x="6140" y="0"/>
                  </a:moveTo>
                  <a:cubicBezTo>
                    <a:pt x="4869" y="0"/>
                    <a:pt x="3752" y="1769"/>
                    <a:pt x="3259" y="2733"/>
                  </a:cubicBezTo>
                  <a:cubicBezTo>
                    <a:pt x="1955" y="5290"/>
                    <a:pt x="1429" y="8122"/>
                    <a:pt x="928" y="10904"/>
                  </a:cubicBezTo>
                  <a:cubicBezTo>
                    <a:pt x="727" y="11957"/>
                    <a:pt x="552" y="13034"/>
                    <a:pt x="351" y="14087"/>
                  </a:cubicBezTo>
                  <a:cubicBezTo>
                    <a:pt x="151" y="15114"/>
                    <a:pt x="1" y="16142"/>
                    <a:pt x="76" y="17195"/>
                  </a:cubicBezTo>
                  <a:cubicBezTo>
                    <a:pt x="76" y="17420"/>
                    <a:pt x="101" y="17621"/>
                    <a:pt x="176" y="17796"/>
                  </a:cubicBezTo>
                  <a:cubicBezTo>
                    <a:pt x="452" y="18398"/>
                    <a:pt x="1128" y="18924"/>
                    <a:pt x="1680" y="19250"/>
                  </a:cubicBezTo>
                  <a:cubicBezTo>
                    <a:pt x="2356" y="19626"/>
                    <a:pt x="3108" y="19826"/>
                    <a:pt x="3835" y="20102"/>
                  </a:cubicBezTo>
                  <a:cubicBezTo>
                    <a:pt x="4662" y="20428"/>
                    <a:pt x="5539" y="20628"/>
                    <a:pt x="6417" y="20804"/>
                  </a:cubicBezTo>
                  <a:cubicBezTo>
                    <a:pt x="8597" y="21305"/>
                    <a:pt x="10803" y="21881"/>
                    <a:pt x="13008" y="22307"/>
                  </a:cubicBezTo>
                  <a:cubicBezTo>
                    <a:pt x="13710" y="22458"/>
                    <a:pt x="14437" y="22583"/>
                    <a:pt x="15139" y="22734"/>
                  </a:cubicBezTo>
                  <a:cubicBezTo>
                    <a:pt x="15514" y="22809"/>
                    <a:pt x="15890" y="22859"/>
                    <a:pt x="16241" y="22934"/>
                  </a:cubicBezTo>
                  <a:cubicBezTo>
                    <a:pt x="16443" y="22977"/>
                    <a:pt x="16604" y="23037"/>
                    <a:pt x="16751" y="23037"/>
                  </a:cubicBezTo>
                  <a:cubicBezTo>
                    <a:pt x="16860" y="23037"/>
                    <a:pt x="16962" y="23005"/>
                    <a:pt x="17068" y="22909"/>
                  </a:cubicBezTo>
                  <a:cubicBezTo>
                    <a:pt x="17895" y="22132"/>
                    <a:pt x="18271" y="20553"/>
                    <a:pt x="18372" y="19475"/>
                  </a:cubicBezTo>
                  <a:cubicBezTo>
                    <a:pt x="18372" y="19375"/>
                    <a:pt x="18372" y="19300"/>
                    <a:pt x="18347" y="19225"/>
                  </a:cubicBezTo>
                  <a:cubicBezTo>
                    <a:pt x="18296" y="19124"/>
                    <a:pt x="18196" y="19074"/>
                    <a:pt x="18096" y="19049"/>
                  </a:cubicBezTo>
                  <a:cubicBezTo>
                    <a:pt x="17971" y="18999"/>
                    <a:pt x="17845" y="18949"/>
                    <a:pt x="17720" y="18899"/>
                  </a:cubicBezTo>
                  <a:cubicBezTo>
                    <a:pt x="13735" y="17170"/>
                    <a:pt x="9550" y="15716"/>
                    <a:pt x="5289" y="14989"/>
                  </a:cubicBezTo>
                  <a:cubicBezTo>
                    <a:pt x="6116" y="12358"/>
                    <a:pt x="6692" y="9626"/>
                    <a:pt x="7043" y="6894"/>
                  </a:cubicBezTo>
                  <a:cubicBezTo>
                    <a:pt x="7194" y="5540"/>
                    <a:pt x="7319" y="4187"/>
                    <a:pt x="7369" y="2834"/>
                  </a:cubicBezTo>
                  <a:cubicBezTo>
                    <a:pt x="7394" y="1956"/>
                    <a:pt x="7720" y="453"/>
                    <a:pt x="6592" y="77"/>
                  </a:cubicBezTo>
                  <a:cubicBezTo>
                    <a:pt x="6440" y="24"/>
                    <a:pt x="6289" y="0"/>
                    <a:pt x="6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2"/>
            <p:cNvSpPr/>
            <p:nvPr/>
          </p:nvSpPr>
          <p:spPr>
            <a:xfrm>
              <a:off x="3116331" y="3605019"/>
              <a:ext cx="209715" cy="816158"/>
            </a:xfrm>
            <a:custGeom>
              <a:rect b="b" l="l" r="r" t="t"/>
              <a:pathLst>
                <a:path extrusionOk="0" h="16392" w="4212">
                  <a:moveTo>
                    <a:pt x="2507" y="1"/>
                  </a:moveTo>
                  <a:cubicBezTo>
                    <a:pt x="251" y="1956"/>
                    <a:pt x="1" y="4838"/>
                    <a:pt x="1" y="4838"/>
                  </a:cubicBezTo>
                  <a:lnTo>
                    <a:pt x="2332" y="6241"/>
                  </a:lnTo>
                  <a:lnTo>
                    <a:pt x="878" y="7470"/>
                  </a:lnTo>
                  <a:lnTo>
                    <a:pt x="4211" y="16392"/>
                  </a:lnTo>
                  <a:cubicBezTo>
                    <a:pt x="3585" y="276"/>
                    <a:pt x="2507" y="1"/>
                    <a:pt x="2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2"/>
            <p:cNvSpPr/>
            <p:nvPr/>
          </p:nvSpPr>
          <p:spPr>
            <a:xfrm>
              <a:off x="3513166" y="3597550"/>
              <a:ext cx="144789" cy="817402"/>
            </a:xfrm>
            <a:custGeom>
              <a:rect b="b" l="l" r="r" t="t"/>
              <a:pathLst>
                <a:path extrusionOk="0" h="16417" w="2908">
                  <a:moveTo>
                    <a:pt x="1" y="0"/>
                  </a:moveTo>
                  <a:cubicBezTo>
                    <a:pt x="1" y="1"/>
                    <a:pt x="552" y="5815"/>
                    <a:pt x="1053" y="16417"/>
                  </a:cubicBezTo>
                  <a:lnTo>
                    <a:pt x="2858" y="7068"/>
                  </a:lnTo>
                  <a:lnTo>
                    <a:pt x="1204" y="6091"/>
                  </a:lnTo>
                  <a:lnTo>
                    <a:pt x="2908" y="4236"/>
                  </a:lnTo>
                  <a:cubicBezTo>
                    <a:pt x="2908" y="4236"/>
                    <a:pt x="2131" y="477"/>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2"/>
            <p:cNvSpPr/>
            <p:nvPr/>
          </p:nvSpPr>
          <p:spPr>
            <a:xfrm>
              <a:off x="3268592" y="4300106"/>
              <a:ext cx="51184" cy="98933"/>
            </a:xfrm>
            <a:custGeom>
              <a:rect b="b" l="l" r="r" t="t"/>
              <a:pathLst>
                <a:path extrusionOk="0" h="1987" w="1028">
                  <a:moveTo>
                    <a:pt x="827" y="1"/>
                  </a:moveTo>
                  <a:lnTo>
                    <a:pt x="376" y="76"/>
                  </a:lnTo>
                  <a:cubicBezTo>
                    <a:pt x="401" y="276"/>
                    <a:pt x="502" y="1003"/>
                    <a:pt x="502" y="1129"/>
                  </a:cubicBezTo>
                  <a:cubicBezTo>
                    <a:pt x="527" y="1304"/>
                    <a:pt x="426" y="1454"/>
                    <a:pt x="326" y="1479"/>
                  </a:cubicBezTo>
                  <a:lnTo>
                    <a:pt x="176" y="1530"/>
                  </a:lnTo>
                  <a:cubicBezTo>
                    <a:pt x="76" y="1580"/>
                    <a:pt x="0" y="1705"/>
                    <a:pt x="51" y="1830"/>
                  </a:cubicBezTo>
                  <a:cubicBezTo>
                    <a:pt x="71" y="1935"/>
                    <a:pt x="162" y="1987"/>
                    <a:pt x="264" y="1987"/>
                  </a:cubicBezTo>
                  <a:cubicBezTo>
                    <a:pt x="284" y="1987"/>
                    <a:pt x="305" y="1985"/>
                    <a:pt x="326" y="1981"/>
                  </a:cubicBezTo>
                  <a:lnTo>
                    <a:pt x="477" y="1931"/>
                  </a:lnTo>
                  <a:cubicBezTo>
                    <a:pt x="802" y="1830"/>
                    <a:pt x="1028" y="1454"/>
                    <a:pt x="978" y="1078"/>
                  </a:cubicBezTo>
                  <a:cubicBezTo>
                    <a:pt x="953" y="928"/>
                    <a:pt x="853" y="201"/>
                    <a:pt x="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2"/>
            <p:cNvSpPr/>
            <p:nvPr/>
          </p:nvSpPr>
          <p:spPr>
            <a:xfrm>
              <a:off x="3238618" y="4366876"/>
              <a:ext cx="57458" cy="42073"/>
            </a:xfrm>
            <a:custGeom>
              <a:rect b="b" l="l" r="r" t="t"/>
              <a:pathLst>
                <a:path extrusionOk="0" h="845" w="1154">
                  <a:moveTo>
                    <a:pt x="806" y="0"/>
                  </a:moveTo>
                  <a:cubicBezTo>
                    <a:pt x="773" y="0"/>
                    <a:pt x="738" y="4"/>
                    <a:pt x="703" y="13"/>
                  </a:cubicBezTo>
                  <a:lnTo>
                    <a:pt x="327" y="88"/>
                  </a:lnTo>
                  <a:cubicBezTo>
                    <a:pt x="126" y="138"/>
                    <a:pt x="1" y="289"/>
                    <a:pt x="26" y="439"/>
                  </a:cubicBezTo>
                  <a:lnTo>
                    <a:pt x="51" y="640"/>
                  </a:lnTo>
                  <a:cubicBezTo>
                    <a:pt x="73" y="771"/>
                    <a:pt x="228" y="845"/>
                    <a:pt x="384" y="845"/>
                  </a:cubicBezTo>
                  <a:cubicBezTo>
                    <a:pt x="407" y="845"/>
                    <a:pt x="430" y="843"/>
                    <a:pt x="452" y="840"/>
                  </a:cubicBezTo>
                  <a:lnTo>
                    <a:pt x="828" y="740"/>
                  </a:lnTo>
                  <a:cubicBezTo>
                    <a:pt x="1028" y="715"/>
                    <a:pt x="1154" y="539"/>
                    <a:pt x="1129" y="389"/>
                  </a:cubicBezTo>
                  <a:lnTo>
                    <a:pt x="1104" y="214"/>
                  </a:lnTo>
                  <a:cubicBezTo>
                    <a:pt x="1083" y="90"/>
                    <a:pt x="961" y="0"/>
                    <a:pt x="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2"/>
            <p:cNvSpPr/>
            <p:nvPr/>
          </p:nvSpPr>
          <p:spPr>
            <a:xfrm>
              <a:off x="3035221" y="4336304"/>
              <a:ext cx="61192" cy="91165"/>
            </a:xfrm>
            <a:custGeom>
              <a:rect b="b" l="l" r="r" t="t"/>
              <a:pathLst>
                <a:path extrusionOk="0" h="1831" w="1229">
                  <a:moveTo>
                    <a:pt x="452" y="1"/>
                  </a:moveTo>
                  <a:lnTo>
                    <a:pt x="1" y="51"/>
                  </a:lnTo>
                  <a:cubicBezTo>
                    <a:pt x="1" y="226"/>
                    <a:pt x="101" y="953"/>
                    <a:pt x="126" y="1103"/>
                  </a:cubicBezTo>
                  <a:cubicBezTo>
                    <a:pt x="176" y="1504"/>
                    <a:pt x="477" y="1805"/>
                    <a:pt x="803" y="1805"/>
                  </a:cubicBezTo>
                  <a:lnTo>
                    <a:pt x="978" y="1830"/>
                  </a:lnTo>
                  <a:cubicBezTo>
                    <a:pt x="1103" y="1830"/>
                    <a:pt x="1204" y="1730"/>
                    <a:pt x="1204" y="1605"/>
                  </a:cubicBezTo>
                  <a:cubicBezTo>
                    <a:pt x="1229" y="1479"/>
                    <a:pt x="1128" y="1379"/>
                    <a:pt x="1003" y="1379"/>
                  </a:cubicBezTo>
                  <a:lnTo>
                    <a:pt x="828" y="1354"/>
                  </a:lnTo>
                  <a:cubicBezTo>
                    <a:pt x="727" y="1354"/>
                    <a:pt x="602" y="1229"/>
                    <a:pt x="577" y="1053"/>
                  </a:cubicBezTo>
                  <a:cubicBezTo>
                    <a:pt x="552" y="928"/>
                    <a:pt x="477" y="20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2"/>
            <p:cNvSpPr/>
            <p:nvPr/>
          </p:nvSpPr>
          <p:spPr>
            <a:xfrm>
              <a:off x="3068930" y="4393713"/>
              <a:ext cx="57458" cy="37492"/>
            </a:xfrm>
            <a:custGeom>
              <a:rect b="b" l="l" r="r" t="t"/>
              <a:pathLst>
                <a:path extrusionOk="0" h="753" w="1154">
                  <a:moveTo>
                    <a:pt x="351" y="0"/>
                  </a:moveTo>
                  <a:cubicBezTo>
                    <a:pt x="151" y="26"/>
                    <a:pt x="0" y="151"/>
                    <a:pt x="25" y="301"/>
                  </a:cubicBezTo>
                  <a:lnTo>
                    <a:pt x="25" y="477"/>
                  </a:lnTo>
                  <a:cubicBezTo>
                    <a:pt x="50" y="652"/>
                    <a:pt x="201" y="752"/>
                    <a:pt x="401" y="752"/>
                  </a:cubicBezTo>
                  <a:lnTo>
                    <a:pt x="802" y="752"/>
                  </a:lnTo>
                  <a:cubicBezTo>
                    <a:pt x="1003" y="752"/>
                    <a:pt x="1153" y="602"/>
                    <a:pt x="1128" y="452"/>
                  </a:cubicBezTo>
                  <a:lnTo>
                    <a:pt x="1128" y="276"/>
                  </a:lnTo>
                  <a:cubicBezTo>
                    <a:pt x="1103" y="126"/>
                    <a:pt x="953" y="0"/>
                    <a:pt x="7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2"/>
            <p:cNvSpPr/>
            <p:nvPr/>
          </p:nvSpPr>
          <p:spPr>
            <a:xfrm>
              <a:off x="3020234" y="4020976"/>
              <a:ext cx="292068" cy="330556"/>
            </a:xfrm>
            <a:custGeom>
              <a:rect b="b" l="l" r="r" t="t"/>
              <a:pathLst>
                <a:path extrusionOk="0" h="6639" w="5866">
                  <a:moveTo>
                    <a:pt x="2668" y="1"/>
                  </a:moveTo>
                  <a:cubicBezTo>
                    <a:pt x="2542" y="1"/>
                    <a:pt x="2413" y="15"/>
                    <a:pt x="2282" y="43"/>
                  </a:cubicBezTo>
                  <a:cubicBezTo>
                    <a:pt x="51" y="569"/>
                    <a:pt x="1" y="3852"/>
                    <a:pt x="226" y="6384"/>
                  </a:cubicBezTo>
                  <a:cubicBezTo>
                    <a:pt x="249" y="6541"/>
                    <a:pt x="373" y="6638"/>
                    <a:pt x="506" y="6638"/>
                  </a:cubicBezTo>
                  <a:cubicBezTo>
                    <a:pt x="522" y="6638"/>
                    <a:pt x="537" y="6637"/>
                    <a:pt x="552" y="6634"/>
                  </a:cubicBezTo>
                  <a:cubicBezTo>
                    <a:pt x="703" y="6609"/>
                    <a:pt x="803" y="6484"/>
                    <a:pt x="803" y="6334"/>
                  </a:cubicBezTo>
                  <a:cubicBezTo>
                    <a:pt x="502" y="3326"/>
                    <a:pt x="853" y="970"/>
                    <a:pt x="2432" y="594"/>
                  </a:cubicBezTo>
                  <a:cubicBezTo>
                    <a:pt x="2511" y="575"/>
                    <a:pt x="2588" y="565"/>
                    <a:pt x="2663" y="565"/>
                  </a:cubicBezTo>
                  <a:cubicBezTo>
                    <a:pt x="2877" y="565"/>
                    <a:pt x="3081" y="640"/>
                    <a:pt x="3284" y="770"/>
                  </a:cubicBezTo>
                  <a:cubicBezTo>
                    <a:pt x="4462" y="1597"/>
                    <a:pt x="5039" y="3902"/>
                    <a:pt x="5289" y="5607"/>
                  </a:cubicBezTo>
                  <a:cubicBezTo>
                    <a:pt x="5312" y="5742"/>
                    <a:pt x="5435" y="5836"/>
                    <a:pt x="5569" y="5836"/>
                  </a:cubicBezTo>
                  <a:cubicBezTo>
                    <a:pt x="5584" y="5836"/>
                    <a:pt x="5599" y="5835"/>
                    <a:pt x="5615" y="5832"/>
                  </a:cubicBezTo>
                  <a:cubicBezTo>
                    <a:pt x="5765" y="5807"/>
                    <a:pt x="5866" y="5682"/>
                    <a:pt x="5841" y="5507"/>
                  </a:cubicBezTo>
                  <a:cubicBezTo>
                    <a:pt x="5565" y="3627"/>
                    <a:pt x="4963" y="1246"/>
                    <a:pt x="3610" y="319"/>
                  </a:cubicBezTo>
                  <a:cubicBezTo>
                    <a:pt x="3319" y="100"/>
                    <a:pt x="3002" y="1"/>
                    <a:pt x="2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2"/>
            <p:cNvSpPr/>
            <p:nvPr/>
          </p:nvSpPr>
          <p:spPr>
            <a:xfrm>
              <a:off x="3100099" y="3608753"/>
              <a:ext cx="116110" cy="440890"/>
            </a:xfrm>
            <a:custGeom>
              <a:rect b="b" l="l" r="r" t="t"/>
              <a:pathLst>
                <a:path extrusionOk="0" h="8855" w="2332">
                  <a:moveTo>
                    <a:pt x="2232" y="1"/>
                  </a:moveTo>
                  <a:cubicBezTo>
                    <a:pt x="1856" y="151"/>
                    <a:pt x="1530" y="427"/>
                    <a:pt x="1279" y="728"/>
                  </a:cubicBezTo>
                  <a:cubicBezTo>
                    <a:pt x="1003" y="1029"/>
                    <a:pt x="803" y="1379"/>
                    <a:pt x="653" y="1755"/>
                  </a:cubicBezTo>
                  <a:cubicBezTo>
                    <a:pt x="577" y="1931"/>
                    <a:pt x="477" y="2106"/>
                    <a:pt x="427" y="2307"/>
                  </a:cubicBezTo>
                  <a:lnTo>
                    <a:pt x="327" y="2582"/>
                  </a:lnTo>
                  <a:lnTo>
                    <a:pt x="302" y="2733"/>
                  </a:lnTo>
                  <a:lnTo>
                    <a:pt x="252" y="2883"/>
                  </a:lnTo>
                  <a:lnTo>
                    <a:pt x="126" y="3460"/>
                  </a:lnTo>
                  <a:lnTo>
                    <a:pt x="51" y="4061"/>
                  </a:lnTo>
                  <a:cubicBezTo>
                    <a:pt x="26" y="4237"/>
                    <a:pt x="26" y="4437"/>
                    <a:pt x="26" y="4638"/>
                  </a:cubicBezTo>
                  <a:lnTo>
                    <a:pt x="1" y="5239"/>
                  </a:lnTo>
                  <a:lnTo>
                    <a:pt x="26" y="5816"/>
                  </a:lnTo>
                  <a:lnTo>
                    <a:pt x="51" y="6116"/>
                  </a:lnTo>
                  <a:lnTo>
                    <a:pt x="51" y="6267"/>
                  </a:lnTo>
                  <a:lnTo>
                    <a:pt x="76" y="6417"/>
                  </a:lnTo>
                  <a:cubicBezTo>
                    <a:pt x="126" y="6793"/>
                    <a:pt x="151" y="7194"/>
                    <a:pt x="226" y="7570"/>
                  </a:cubicBezTo>
                  <a:cubicBezTo>
                    <a:pt x="302" y="7946"/>
                    <a:pt x="352" y="8347"/>
                    <a:pt x="452" y="8723"/>
                  </a:cubicBezTo>
                  <a:cubicBezTo>
                    <a:pt x="452" y="8806"/>
                    <a:pt x="521" y="8855"/>
                    <a:pt x="587" y="8855"/>
                  </a:cubicBezTo>
                  <a:cubicBezTo>
                    <a:pt x="601" y="8855"/>
                    <a:pt x="615" y="8852"/>
                    <a:pt x="627" y="8848"/>
                  </a:cubicBezTo>
                  <a:cubicBezTo>
                    <a:pt x="728" y="8848"/>
                    <a:pt x="803" y="8748"/>
                    <a:pt x="778" y="8673"/>
                  </a:cubicBezTo>
                  <a:lnTo>
                    <a:pt x="778" y="8648"/>
                  </a:lnTo>
                  <a:cubicBezTo>
                    <a:pt x="728" y="8272"/>
                    <a:pt x="678" y="7896"/>
                    <a:pt x="602" y="7520"/>
                  </a:cubicBezTo>
                  <a:lnTo>
                    <a:pt x="577" y="7369"/>
                  </a:lnTo>
                  <a:lnTo>
                    <a:pt x="577" y="7219"/>
                  </a:lnTo>
                  <a:lnTo>
                    <a:pt x="552" y="6943"/>
                  </a:lnTo>
                  <a:cubicBezTo>
                    <a:pt x="527" y="6743"/>
                    <a:pt x="502" y="6567"/>
                    <a:pt x="477" y="6367"/>
                  </a:cubicBezTo>
                  <a:lnTo>
                    <a:pt x="477" y="6242"/>
                  </a:lnTo>
                  <a:lnTo>
                    <a:pt x="452" y="6091"/>
                  </a:lnTo>
                  <a:lnTo>
                    <a:pt x="452" y="5790"/>
                  </a:lnTo>
                  <a:lnTo>
                    <a:pt x="427" y="5239"/>
                  </a:lnTo>
                  <a:lnTo>
                    <a:pt x="452" y="4663"/>
                  </a:lnTo>
                  <a:lnTo>
                    <a:pt x="452" y="4387"/>
                  </a:lnTo>
                  <a:cubicBezTo>
                    <a:pt x="477" y="4287"/>
                    <a:pt x="477" y="4186"/>
                    <a:pt x="502" y="4086"/>
                  </a:cubicBezTo>
                  <a:lnTo>
                    <a:pt x="552" y="3535"/>
                  </a:lnTo>
                  <a:lnTo>
                    <a:pt x="678" y="2983"/>
                  </a:lnTo>
                  <a:lnTo>
                    <a:pt x="703" y="2833"/>
                  </a:lnTo>
                  <a:lnTo>
                    <a:pt x="728" y="2708"/>
                  </a:lnTo>
                  <a:lnTo>
                    <a:pt x="803" y="2432"/>
                  </a:lnTo>
                  <a:cubicBezTo>
                    <a:pt x="853" y="2257"/>
                    <a:pt x="928" y="2081"/>
                    <a:pt x="1003" y="1906"/>
                  </a:cubicBezTo>
                  <a:cubicBezTo>
                    <a:pt x="1079" y="1730"/>
                    <a:pt x="1179" y="1580"/>
                    <a:pt x="1254" y="1404"/>
                  </a:cubicBezTo>
                  <a:cubicBezTo>
                    <a:pt x="1279" y="1304"/>
                    <a:pt x="1354" y="1254"/>
                    <a:pt x="1379" y="1154"/>
                  </a:cubicBezTo>
                  <a:cubicBezTo>
                    <a:pt x="1430" y="1079"/>
                    <a:pt x="1480" y="1003"/>
                    <a:pt x="1530" y="928"/>
                  </a:cubicBezTo>
                  <a:cubicBezTo>
                    <a:pt x="1755" y="628"/>
                    <a:pt x="2006" y="352"/>
                    <a:pt x="2282" y="101"/>
                  </a:cubicBezTo>
                  <a:lnTo>
                    <a:pt x="2307" y="101"/>
                  </a:lnTo>
                  <a:cubicBezTo>
                    <a:pt x="2307" y="76"/>
                    <a:pt x="2332" y="51"/>
                    <a:pt x="2307" y="51"/>
                  </a:cubicBezTo>
                  <a:cubicBezTo>
                    <a:pt x="2307" y="1"/>
                    <a:pt x="2282" y="1"/>
                    <a:pt x="22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2"/>
            <p:cNvSpPr/>
            <p:nvPr/>
          </p:nvSpPr>
          <p:spPr>
            <a:xfrm>
              <a:off x="3543140" y="3612537"/>
              <a:ext cx="158531" cy="426800"/>
            </a:xfrm>
            <a:custGeom>
              <a:rect b="b" l="l" r="r" t="t"/>
              <a:pathLst>
                <a:path extrusionOk="0" h="8572" w="3184">
                  <a:moveTo>
                    <a:pt x="75" y="0"/>
                  </a:moveTo>
                  <a:cubicBezTo>
                    <a:pt x="50" y="0"/>
                    <a:pt x="25" y="0"/>
                    <a:pt x="0" y="25"/>
                  </a:cubicBezTo>
                  <a:cubicBezTo>
                    <a:pt x="0" y="50"/>
                    <a:pt x="0" y="75"/>
                    <a:pt x="25" y="100"/>
                  </a:cubicBezTo>
                  <a:cubicBezTo>
                    <a:pt x="351" y="301"/>
                    <a:pt x="652" y="526"/>
                    <a:pt x="902" y="802"/>
                  </a:cubicBezTo>
                  <a:cubicBezTo>
                    <a:pt x="978" y="877"/>
                    <a:pt x="1028" y="953"/>
                    <a:pt x="1078" y="1028"/>
                  </a:cubicBezTo>
                  <a:cubicBezTo>
                    <a:pt x="1153" y="1103"/>
                    <a:pt x="1228" y="1153"/>
                    <a:pt x="1278" y="1228"/>
                  </a:cubicBezTo>
                  <a:lnTo>
                    <a:pt x="1429" y="1454"/>
                  </a:lnTo>
                  <a:lnTo>
                    <a:pt x="1504" y="1579"/>
                  </a:lnTo>
                  <a:lnTo>
                    <a:pt x="1579" y="1704"/>
                  </a:lnTo>
                  <a:cubicBezTo>
                    <a:pt x="1780" y="2005"/>
                    <a:pt x="1955" y="2356"/>
                    <a:pt x="2080" y="2707"/>
                  </a:cubicBezTo>
                  <a:lnTo>
                    <a:pt x="2281" y="3233"/>
                  </a:lnTo>
                  <a:cubicBezTo>
                    <a:pt x="2331" y="3434"/>
                    <a:pt x="2381" y="3609"/>
                    <a:pt x="2406" y="3785"/>
                  </a:cubicBezTo>
                  <a:cubicBezTo>
                    <a:pt x="2431" y="3885"/>
                    <a:pt x="2456" y="3985"/>
                    <a:pt x="2481" y="4060"/>
                  </a:cubicBezTo>
                  <a:lnTo>
                    <a:pt x="2532" y="4361"/>
                  </a:lnTo>
                  <a:lnTo>
                    <a:pt x="2632" y="4912"/>
                  </a:lnTo>
                  <a:lnTo>
                    <a:pt x="2682" y="5489"/>
                  </a:lnTo>
                  <a:lnTo>
                    <a:pt x="2707" y="5790"/>
                  </a:lnTo>
                  <a:cubicBezTo>
                    <a:pt x="2732" y="5865"/>
                    <a:pt x="2732" y="5965"/>
                    <a:pt x="2732" y="6065"/>
                  </a:cubicBezTo>
                  <a:cubicBezTo>
                    <a:pt x="2732" y="6266"/>
                    <a:pt x="2732" y="6441"/>
                    <a:pt x="2757" y="6642"/>
                  </a:cubicBezTo>
                  <a:lnTo>
                    <a:pt x="2757" y="6918"/>
                  </a:lnTo>
                  <a:cubicBezTo>
                    <a:pt x="2757" y="7018"/>
                    <a:pt x="2757" y="7118"/>
                    <a:pt x="2757" y="7218"/>
                  </a:cubicBezTo>
                  <a:cubicBezTo>
                    <a:pt x="2757" y="7594"/>
                    <a:pt x="2732" y="7995"/>
                    <a:pt x="2732" y="8371"/>
                  </a:cubicBezTo>
                  <a:lnTo>
                    <a:pt x="2732" y="8396"/>
                  </a:lnTo>
                  <a:cubicBezTo>
                    <a:pt x="2732" y="8471"/>
                    <a:pt x="2807" y="8547"/>
                    <a:pt x="2882" y="8572"/>
                  </a:cubicBezTo>
                  <a:cubicBezTo>
                    <a:pt x="2983" y="8572"/>
                    <a:pt x="3083" y="8496"/>
                    <a:pt x="3083" y="8396"/>
                  </a:cubicBezTo>
                  <a:cubicBezTo>
                    <a:pt x="3108" y="8020"/>
                    <a:pt x="3133" y="7619"/>
                    <a:pt x="3158" y="7218"/>
                  </a:cubicBezTo>
                  <a:cubicBezTo>
                    <a:pt x="3183" y="6842"/>
                    <a:pt x="3158" y="6441"/>
                    <a:pt x="3158" y="6040"/>
                  </a:cubicBezTo>
                  <a:cubicBezTo>
                    <a:pt x="3158" y="5940"/>
                    <a:pt x="3158" y="5840"/>
                    <a:pt x="3133" y="5740"/>
                  </a:cubicBezTo>
                  <a:lnTo>
                    <a:pt x="3108" y="5464"/>
                  </a:lnTo>
                  <a:lnTo>
                    <a:pt x="3058" y="4862"/>
                  </a:lnTo>
                  <a:lnTo>
                    <a:pt x="2958" y="4286"/>
                  </a:lnTo>
                  <a:lnTo>
                    <a:pt x="2907" y="3985"/>
                  </a:lnTo>
                  <a:cubicBezTo>
                    <a:pt x="2882" y="3885"/>
                    <a:pt x="2857" y="3785"/>
                    <a:pt x="2832" y="3684"/>
                  </a:cubicBezTo>
                  <a:cubicBezTo>
                    <a:pt x="2657" y="2907"/>
                    <a:pt x="2356" y="2156"/>
                    <a:pt x="1930" y="1479"/>
                  </a:cubicBezTo>
                  <a:lnTo>
                    <a:pt x="1855" y="1354"/>
                  </a:lnTo>
                  <a:lnTo>
                    <a:pt x="1755" y="1228"/>
                  </a:lnTo>
                  <a:lnTo>
                    <a:pt x="1554" y="1003"/>
                  </a:lnTo>
                  <a:cubicBezTo>
                    <a:pt x="1504" y="902"/>
                    <a:pt x="1429" y="852"/>
                    <a:pt x="1354" y="777"/>
                  </a:cubicBezTo>
                  <a:cubicBezTo>
                    <a:pt x="1278" y="702"/>
                    <a:pt x="1228" y="627"/>
                    <a:pt x="1128" y="552"/>
                  </a:cubicBezTo>
                  <a:cubicBezTo>
                    <a:pt x="827" y="301"/>
                    <a:pt x="476" y="75"/>
                    <a:pt x="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2"/>
            <p:cNvSpPr/>
            <p:nvPr/>
          </p:nvSpPr>
          <p:spPr>
            <a:xfrm>
              <a:off x="3616731" y="3948081"/>
              <a:ext cx="137321" cy="133836"/>
            </a:xfrm>
            <a:custGeom>
              <a:rect b="b" l="l" r="r" t="t"/>
              <a:pathLst>
                <a:path extrusionOk="0" h="2688" w="2758">
                  <a:moveTo>
                    <a:pt x="1389" y="0"/>
                  </a:moveTo>
                  <a:cubicBezTo>
                    <a:pt x="678" y="0"/>
                    <a:pt x="99" y="559"/>
                    <a:pt x="51" y="1256"/>
                  </a:cubicBezTo>
                  <a:cubicBezTo>
                    <a:pt x="1" y="2008"/>
                    <a:pt x="552" y="2635"/>
                    <a:pt x="1279" y="2685"/>
                  </a:cubicBezTo>
                  <a:cubicBezTo>
                    <a:pt x="1311" y="2687"/>
                    <a:pt x="1342" y="2688"/>
                    <a:pt x="1374" y="2688"/>
                  </a:cubicBezTo>
                  <a:cubicBezTo>
                    <a:pt x="2083" y="2688"/>
                    <a:pt x="2660" y="2152"/>
                    <a:pt x="2708" y="1432"/>
                  </a:cubicBezTo>
                  <a:cubicBezTo>
                    <a:pt x="2758" y="705"/>
                    <a:pt x="2206" y="53"/>
                    <a:pt x="1480" y="3"/>
                  </a:cubicBezTo>
                  <a:cubicBezTo>
                    <a:pt x="1449" y="1"/>
                    <a:pt x="1419" y="0"/>
                    <a:pt x="1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2"/>
            <p:cNvSpPr/>
            <p:nvPr/>
          </p:nvSpPr>
          <p:spPr>
            <a:xfrm>
              <a:off x="3631718" y="3963118"/>
              <a:ext cx="107397" cy="103862"/>
            </a:xfrm>
            <a:custGeom>
              <a:rect b="b" l="l" r="r" t="t"/>
              <a:pathLst>
                <a:path extrusionOk="0" h="2086" w="2157">
                  <a:moveTo>
                    <a:pt x="1105" y="1"/>
                  </a:moveTo>
                  <a:cubicBezTo>
                    <a:pt x="549" y="1"/>
                    <a:pt x="75" y="419"/>
                    <a:pt x="51" y="979"/>
                  </a:cubicBezTo>
                  <a:cubicBezTo>
                    <a:pt x="1" y="1556"/>
                    <a:pt x="427" y="2057"/>
                    <a:pt x="1003" y="2082"/>
                  </a:cubicBezTo>
                  <a:cubicBezTo>
                    <a:pt x="1033" y="2085"/>
                    <a:pt x="1062" y="2086"/>
                    <a:pt x="1091" y="2086"/>
                  </a:cubicBezTo>
                  <a:cubicBezTo>
                    <a:pt x="1630" y="2086"/>
                    <a:pt x="2082" y="1653"/>
                    <a:pt x="2106" y="1130"/>
                  </a:cubicBezTo>
                  <a:cubicBezTo>
                    <a:pt x="2156" y="553"/>
                    <a:pt x="1730" y="52"/>
                    <a:pt x="1154" y="2"/>
                  </a:cubicBezTo>
                  <a:cubicBezTo>
                    <a:pt x="1137" y="1"/>
                    <a:pt x="1121" y="1"/>
                    <a:pt x="1105"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2"/>
            <p:cNvSpPr/>
            <p:nvPr/>
          </p:nvSpPr>
          <p:spPr>
            <a:xfrm>
              <a:off x="3656663" y="3988064"/>
              <a:ext cx="57458" cy="55118"/>
            </a:xfrm>
            <a:custGeom>
              <a:rect b="b" l="l" r="r" t="t"/>
              <a:pathLst>
                <a:path extrusionOk="0" h="1107" w="1154">
                  <a:moveTo>
                    <a:pt x="578" y="0"/>
                  </a:moveTo>
                  <a:cubicBezTo>
                    <a:pt x="277" y="0"/>
                    <a:pt x="50" y="218"/>
                    <a:pt x="26" y="503"/>
                  </a:cubicBezTo>
                  <a:cubicBezTo>
                    <a:pt x="1" y="804"/>
                    <a:pt x="226" y="1080"/>
                    <a:pt x="527" y="1105"/>
                  </a:cubicBezTo>
                  <a:cubicBezTo>
                    <a:pt x="542" y="1106"/>
                    <a:pt x="557" y="1107"/>
                    <a:pt x="572" y="1107"/>
                  </a:cubicBezTo>
                  <a:cubicBezTo>
                    <a:pt x="876" y="1107"/>
                    <a:pt x="1105" y="865"/>
                    <a:pt x="1129" y="579"/>
                  </a:cubicBezTo>
                  <a:cubicBezTo>
                    <a:pt x="1154" y="278"/>
                    <a:pt x="928" y="27"/>
                    <a:pt x="627" y="2"/>
                  </a:cubicBezTo>
                  <a:cubicBezTo>
                    <a:pt x="611" y="1"/>
                    <a:pt x="595" y="0"/>
                    <a:pt x="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2"/>
            <p:cNvSpPr/>
            <p:nvPr/>
          </p:nvSpPr>
          <p:spPr>
            <a:xfrm>
              <a:off x="3203714" y="3540141"/>
              <a:ext cx="212155" cy="245863"/>
            </a:xfrm>
            <a:custGeom>
              <a:rect b="b" l="l" r="r" t="t"/>
              <a:pathLst>
                <a:path extrusionOk="0" h="4938" w="4261">
                  <a:moveTo>
                    <a:pt x="276" y="1"/>
                  </a:moveTo>
                  <a:lnTo>
                    <a:pt x="0" y="1655"/>
                  </a:lnTo>
                  <a:lnTo>
                    <a:pt x="2381" y="4938"/>
                  </a:lnTo>
                  <a:lnTo>
                    <a:pt x="4261" y="3309"/>
                  </a:lnTo>
                  <a:lnTo>
                    <a:pt x="2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2"/>
            <p:cNvSpPr/>
            <p:nvPr/>
          </p:nvSpPr>
          <p:spPr>
            <a:xfrm>
              <a:off x="3415824" y="3540141"/>
              <a:ext cx="142300" cy="222163"/>
            </a:xfrm>
            <a:custGeom>
              <a:rect b="b" l="l" r="r" t="t"/>
              <a:pathLst>
                <a:path extrusionOk="0" h="4462" w="2858">
                  <a:moveTo>
                    <a:pt x="2231" y="1"/>
                  </a:moveTo>
                  <a:lnTo>
                    <a:pt x="1" y="3309"/>
                  </a:lnTo>
                  <a:lnTo>
                    <a:pt x="1705" y="4462"/>
                  </a:lnTo>
                  <a:lnTo>
                    <a:pt x="2858" y="1554"/>
                  </a:lnTo>
                  <a:lnTo>
                    <a:pt x="2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3"/>
          <p:cNvSpPr/>
          <p:nvPr/>
        </p:nvSpPr>
        <p:spPr>
          <a:xfrm rot="819399">
            <a:off x="1381971" y="4956"/>
            <a:ext cx="4643614" cy="684756"/>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394" name="Google Shape;1394;p43"/>
          <p:cNvSpPr/>
          <p:nvPr/>
        </p:nvSpPr>
        <p:spPr>
          <a:xfrm flipH="1">
            <a:off x="358325" y="994225"/>
            <a:ext cx="3488100" cy="2911200"/>
          </a:xfrm>
          <a:prstGeom prst="wedgeRoundRectCallout">
            <a:avLst>
              <a:gd fmla="val -58884" name="adj1"/>
              <a:gd fmla="val -21763" name="adj2"/>
              <a:gd fmla="val 0" name="adj3"/>
            </a:avLst>
          </a:prstGeom>
          <a:solidFill>
            <a:schemeClr val="accent2"/>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3"/>
          <p:cNvSpPr txBox="1"/>
          <p:nvPr>
            <p:ph type="title"/>
          </p:nvPr>
        </p:nvSpPr>
        <p:spPr>
          <a:xfrm>
            <a:off x="521825" y="1232900"/>
            <a:ext cx="3161100" cy="5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Telehealth</a:t>
            </a:r>
            <a:endParaRPr sz="3400"/>
          </a:p>
        </p:txBody>
      </p:sp>
      <p:sp>
        <p:nvSpPr>
          <p:cNvPr id="1396" name="Google Shape;1396;p43"/>
          <p:cNvSpPr txBox="1"/>
          <p:nvPr>
            <p:ph idx="1" type="subTitle"/>
          </p:nvPr>
        </p:nvSpPr>
        <p:spPr>
          <a:xfrm>
            <a:off x="521825" y="1807575"/>
            <a:ext cx="3161100" cy="21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Use of digital information and </a:t>
            </a:r>
            <a:r>
              <a:rPr lang="en">
                <a:latin typeface="Fira Sans Extra Condensed"/>
                <a:ea typeface="Fira Sans Extra Condensed"/>
                <a:cs typeface="Fira Sans Extra Condensed"/>
                <a:sym typeface="Fira Sans Extra Condensed"/>
              </a:rPr>
              <a:t>communication</a:t>
            </a:r>
            <a:r>
              <a:rPr lang="en">
                <a:latin typeface="Fira Sans Extra Condensed"/>
                <a:ea typeface="Fira Sans Extra Condensed"/>
                <a:cs typeface="Fira Sans Extra Condensed"/>
                <a:sym typeface="Fira Sans Extra Condensed"/>
              </a:rPr>
              <a:t> technologies, such as live chats over the phone or video, sending and receiving messages using secure text, email and file exchange, to access healthcare services remotely. </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p:txBody>
      </p:sp>
      <p:grpSp>
        <p:nvGrpSpPr>
          <p:cNvPr id="1397" name="Google Shape;1397;p43"/>
          <p:cNvGrpSpPr/>
          <p:nvPr/>
        </p:nvGrpSpPr>
        <p:grpSpPr>
          <a:xfrm>
            <a:off x="4259603" y="1711023"/>
            <a:ext cx="1358484" cy="2370595"/>
            <a:chOff x="5770100" y="1232900"/>
            <a:chExt cx="1882078" cy="3371154"/>
          </a:xfrm>
        </p:grpSpPr>
        <p:sp>
          <p:nvSpPr>
            <p:cNvPr id="1398" name="Google Shape;1398;p43"/>
            <p:cNvSpPr/>
            <p:nvPr/>
          </p:nvSpPr>
          <p:spPr>
            <a:xfrm>
              <a:off x="5770100" y="1232900"/>
              <a:ext cx="1882078" cy="3371154"/>
            </a:xfrm>
            <a:custGeom>
              <a:rect b="b" l="l" r="r" t="t"/>
              <a:pathLst>
                <a:path extrusionOk="0" h="49349" w="27551">
                  <a:moveTo>
                    <a:pt x="23784" y="0"/>
                  </a:moveTo>
                  <a:lnTo>
                    <a:pt x="4771" y="0"/>
                  </a:lnTo>
                  <a:cubicBezTo>
                    <a:pt x="2694" y="0"/>
                    <a:pt x="1005" y="1689"/>
                    <a:pt x="1005" y="3767"/>
                  </a:cubicBezTo>
                  <a:lnTo>
                    <a:pt x="1005" y="17302"/>
                  </a:lnTo>
                  <a:cubicBezTo>
                    <a:pt x="799" y="17644"/>
                    <a:pt x="731" y="17987"/>
                    <a:pt x="708" y="18124"/>
                  </a:cubicBezTo>
                  <a:cubicBezTo>
                    <a:pt x="708" y="18146"/>
                    <a:pt x="708" y="18169"/>
                    <a:pt x="708" y="18192"/>
                  </a:cubicBezTo>
                  <a:cubicBezTo>
                    <a:pt x="639" y="18945"/>
                    <a:pt x="0" y="25154"/>
                    <a:pt x="160" y="27505"/>
                  </a:cubicBezTo>
                  <a:cubicBezTo>
                    <a:pt x="229" y="28532"/>
                    <a:pt x="594" y="29217"/>
                    <a:pt x="1005" y="29673"/>
                  </a:cubicBezTo>
                  <a:lnTo>
                    <a:pt x="1005" y="30586"/>
                  </a:lnTo>
                  <a:cubicBezTo>
                    <a:pt x="891" y="30655"/>
                    <a:pt x="799" y="30746"/>
                    <a:pt x="708" y="30860"/>
                  </a:cubicBezTo>
                  <a:cubicBezTo>
                    <a:pt x="388" y="31225"/>
                    <a:pt x="229" y="31750"/>
                    <a:pt x="274" y="32252"/>
                  </a:cubicBezTo>
                  <a:lnTo>
                    <a:pt x="1005" y="38119"/>
                  </a:lnTo>
                  <a:lnTo>
                    <a:pt x="1005" y="45582"/>
                  </a:lnTo>
                  <a:cubicBezTo>
                    <a:pt x="1005" y="47659"/>
                    <a:pt x="2694" y="49349"/>
                    <a:pt x="4771" y="49349"/>
                  </a:cubicBezTo>
                  <a:lnTo>
                    <a:pt x="23784" y="49349"/>
                  </a:lnTo>
                  <a:cubicBezTo>
                    <a:pt x="25861" y="49349"/>
                    <a:pt x="27550" y="47659"/>
                    <a:pt x="27550" y="45582"/>
                  </a:cubicBezTo>
                  <a:lnTo>
                    <a:pt x="27550" y="3767"/>
                  </a:lnTo>
                  <a:cubicBezTo>
                    <a:pt x="27550" y="1689"/>
                    <a:pt x="25861" y="0"/>
                    <a:pt x="23784"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3"/>
            <p:cNvSpPr/>
            <p:nvPr/>
          </p:nvSpPr>
          <p:spPr>
            <a:xfrm>
              <a:off x="6019581" y="1315559"/>
              <a:ext cx="1549942" cy="3205837"/>
            </a:xfrm>
            <a:custGeom>
              <a:rect b="b" l="l" r="r" t="t"/>
              <a:pathLst>
                <a:path extrusionOk="0" h="46929" w="22689">
                  <a:moveTo>
                    <a:pt x="20132" y="0"/>
                  </a:moveTo>
                  <a:lnTo>
                    <a:pt x="2557" y="0"/>
                  </a:lnTo>
                  <a:cubicBezTo>
                    <a:pt x="1142" y="0"/>
                    <a:pt x="0" y="1141"/>
                    <a:pt x="0" y="2557"/>
                  </a:cubicBezTo>
                  <a:lnTo>
                    <a:pt x="0" y="44372"/>
                  </a:lnTo>
                  <a:cubicBezTo>
                    <a:pt x="0" y="45765"/>
                    <a:pt x="1142" y="46929"/>
                    <a:pt x="2557" y="46929"/>
                  </a:cubicBezTo>
                  <a:lnTo>
                    <a:pt x="20132" y="46929"/>
                  </a:lnTo>
                  <a:cubicBezTo>
                    <a:pt x="21525" y="46929"/>
                    <a:pt x="22689" y="45765"/>
                    <a:pt x="22689" y="44372"/>
                  </a:cubicBezTo>
                  <a:lnTo>
                    <a:pt x="22689" y="2557"/>
                  </a:lnTo>
                  <a:cubicBezTo>
                    <a:pt x="22689" y="1141"/>
                    <a:pt x="21525" y="0"/>
                    <a:pt x="201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3"/>
            <p:cNvSpPr/>
            <p:nvPr/>
          </p:nvSpPr>
          <p:spPr>
            <a:xfrm>
              <a:off x="5921346" y="1315559"/>
              <a:ext cx="1549942" cy="3205837"/>
            </a:xfrm>
            <a:custGeom>
              <a:rect b="b" l="l" r="r" t="t"/>
              <a:pathLst>
                <a:path extrusionOk="0" h="46929" w="22689">
                  <a:moveTo>
                    <a:pt x="20132" y="0"/>
                  </a:moveTo>
                  <a:lnTo>
                    <a:pt x="2557" y="0"/>
                  </a:lnTo>
                  <a:cubicBezTo>
                    <a:pt x="1164" y="0"/>
                    <a:pt x="0" y="1141"/>
                    <a:pt x="0" y="2557"/>
                  </a:cubicBezTo>
                  <a:lnTo>
                    <a:pt x="0" y="44372"/>
                  </a:lnTo>
                  <a:cubicBezTo>
                    <a:pt x="0" y="45765"/>
                    <a:pt x="1164" y="46929"/>
                    <a:pt x="2557" y="46929"/>
                  </a:cubicBezTo>
                  <a:lnTo>
                    <a:pt x="20132" y="46929"/>
                  </a:lnTo>
                  <a:cubicBezTo>
                    <a:pt x="21547" y="46929"/>
                    <a:pt x="22689" y="45765"/>
                    <a:pt x="22689" y="44372"/>
                  </a:cubicBezTo>
                  <a:lnTo>
                    <a:pt x="22689" y="2557"/>
                  </a:lnTo>
                  <a:cubicBezTo>
                    <a:pt x="22689" y="1141"/>
                    <a:pt x="21547" y="0"/>
                    <a:pt x="2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3"/>
            <p:cNvSpPr/>
            <p:nvPr/>
          </p:nvSpPr>
          <p:spPr>
            <a:xfrm>
              <a:off x="6035156" y="1749008"/>
              <a:ext cx="1322325" cy="2337381"/>
            </a:xfrm>
            <a:custGeom>
              <a:rect b="b" l="l" r="r" t="t"/>
              <a:pathLst>
                <a:path extrusionOk="0" h="34216" w="19357">
                  <a:moveTo>
                    <a:pt x="18877" y="1"/>
                  </a:moveTo>
                  <a:lnTo>
                    <a:pt x="480" y="1"/>
                  </a:lnTo>
                  <a:cubicBezTo>
                    <a:pt x="229" y="1"/>
                    <a:pt x="1" y="229"/>
                    <a:pt x="1" y="480"/>
                  </a:cubicBezTo>
                  <a:lnTo>
                    <a:pt x="1" y="33736"/>
                  </a:lnTo>
                  <a:cubicBezTo>
                    <a:pt x="1" y="34010"/>
                    <a:pt x="229" y="34216"/>
                    <a:pt x="480" y="34216"/>
                  </a:cubicBezTo>
                  <a:lnTo>
                    <a:pt x="18877" y="34216"/>
                  </a:lnTo>
                  <a:cubicBezTo>
                    <a:pt x="19151" y="34216"/>
                    <a:pt x="19356" y="34010"/>
                    <a:pt x="19356" y="33736"/>
                  </a:cubicBezTo>
                  <a:lnTo>
                    <a:pt x="19356" y="480"/>
                  </a:lnTo>
                  <a:cubicBezTo>
                    <a:pt x="19356" y="229"/>
                    <a:pt x="19151" y="1"/>
                    <a:pt x="188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3"/>
            <p:cNvSpPr/>
            <p:nvPr/>
          </p:nvSpPr>
          <p:spPr>
            <a:xfrm>
              <a:off x="6555978" y="4167440"/>
              <a:ext cx="280696" cy="280764"/>
            </a:xfrm>
            <a:custGeom>
              <a:rect b="b" l="l" r="r" t="t"/>
              <a:pathLst>
                <a:path extrusionOk="0" h="4110" w="4109">
                  <a:moveTo>
                    <a:pt x="2055" y="4109"/>
                  </a:moveTo>
                  <a:cubicBezTo>
                    <a:pt x="3196" y="4109"/>
                    <a:pt x="4109" y="3173"/>
                    <a:pt x="4109" y="2055"/>
                  </a:cubicBezTo>
                  <a:cubicBezTo>
                    <a:pt x="4109" y="913"/>
                    <a:pt x="3196" y="0"/>
                    <a:pt x="2055" y="0"/>
                  </a:cubicBezTo>
                  <a:cubicBezTo>
                    <a:pt x="936" y="0"/>
                    <a:pt x="0" y="913"/>
                    <a:pt x="0" y="2055"/>
                  </a:cubicBezTo>
                  <a:cubicBezTo>
                    <a:pt x="0" y="3173"/>
                    <a:pt x="936" y="4109"/>
                    <a:pt x="2055" y="41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3"/>
            <p:cNvSpPr/>
            <p:nvPr/>
          </p:nvSpPr>
          <p:spPr>
            <a:xfrm>
              <a:off x="6510754" y="1577473"/>
              <a:ext cx="371142" cy="31287"/>
            </a:xfrm>
            <a:custGeom>
              <a:rect b="b" l="l" r="r" t="t"/>
              <a:pathLst>
                <a:path extrusionOk="0" h="458" w="5433">
                  <a:moveTo>
                    <a:pt x="5205" y="457"/>
                  </a:moveTo>
                  <a:cubicBezTo>
                    <a:pt x="5319" y="457"/>
                    <a:pt x="5433" y="366"/>
                    <a:pt x="5433" y="229"/>
                  </a:cubicBezTo>
                  <a:cubicBezTo>
                    <a:pt x="5433" y="115"/>
                    <a:pt x="5319" y="1"/>
                    <a:pt x="5205" y="1"/>
                  </a:cubicBezTo>
                  <a:lnTo>
                    <a:pt x="4931" y="1"/>
                  </a:lnTo>
                  <a:cubicBezTo>
                    <a:pt x="4794" y="1"/>
                    <a:pt x="4702" y="115"/>
                    <a:pt x="4702" y="229"/>
                  </a:cubicBezTo>
                  <a:cubicBezTo>
                    <a:pt x="4702" y="366"/>
                    <a:pt x="4794" y="457"/>
                    <a:pt x="4931" y="457"/>
                  </a:cubicBezTo>
                  <a:close/>
                  <a:moveTo>
                    <a:pt x="3995" y="457"/>
                  </a:moveTo>
                  <a:cubicBezTo>
                    <a:pt x="4109" y="457"/>
                    <a:pt x="4223" y="366"/>
                    <a:pt x="4223" y="229"/>
                  </a:cubicBezTo>
                  <a:cubicBezTo>
                    <a:pt x="4223" y="115"/>
                    <a:pt x="4109" y="1"/>
                    <a:pt x="3995" y="1"/>
                  </a:cubicBezTo>
                  <a:lnTo>
                    <a:pt x="229" y="1"/>
                  </a:lnTo>
                  <a:cubicBezTo>
                    <a:pt x="114" y="1"/>
                    <a:pt x="0" y="115"/>
                    <a:pt x="0" y="229"/>
                  </a:cubicBezTo>
                  <a:cubicBezTo>
                    <a:pt x="0" y="366"/>
                    <a:pt x="114" y="457"/>
                    <a:pt x="229" y="4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3"/>
            <p:cNvSpPr/>
            <p:nvPr/>
          </p:nvSpPr>
          <p:spPr>
            <a:xfrm>
              <a:off x="5940064" y="2274475"/>
              <a:ext cx="185605" cy="247974"/>
            </a:xfrm>
            <a:custGeom>
              <a:rect b="b" l="l" r="r" t="t"/>
              <a:pathLst>
                <a:path extrusionOk="0" h="3630" w="2717">
                  <a:moveTo>
                    <a:pt x="1918" y="1"/>
                  </a:moveTo>
                  <a:lnTo>
                    <a:pt x="2716" y="1256"/>
                  </a:lnTo>
                  <a:cubicBezTo>
                    <a:pt x="2716" y="1256"/>
                    <a:pt x="2580" y="2283"/>
                    <a:pt x="2397" y="3630"/>
                  </a:cubicBezTo>
                  <a:lnTo>
                    <a:pt x="0" y="2922"/>
                  </a:lnTo>
                  <a:cubicBezTo>
                    <a:pt x="183" y="1713"/>
                    <a:pt x="297" y="868"/>
                    <a:pt x="297" y="868"/>
                  </a:cubicBezTo>
                  <a:close/>
                </a:path>
              </a:pathLst>
            </a:custGeom>
            <a:solidFill>
              <a:srgbClr val="CB6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3"/>
            <p:cNvSpPr/>
            <p:nvPr/>
          </p:nvSpPr>
          <p:spPr>
            <a:xfrm>
              <a:off x="5916632" y="1954836"/>
              <a:ext cx="364994" cy="447583"/>
            </a:xfrm>
            <a:custGeom>
              <a:rect b="b" l="l" r="r" t="t"/>
              <a:pathLst>
                <a:path extrusionOk="0" h="6552" w="5343">
                  <a:moveTo>
                    <a:pt x="3995" y="5182"/>
                  </a:moveTo>
                  <a:cubicBezTo>
                    <a:pt x="4406" y="4725"/>
                    <a:pt x="4908" y="4520"/>
                    <a:pt x="5091" y="4451"/>
                  </a:cubicBezTo>
                  <a:cubicBezTo>
                    <a:pt x="5342" y="4383"/>
                    <a:pt x="4863" y="3493"/>
                    <a:pt x="4109" y="4109"/>
                  </a:cubicBezTo>
                  <a:cubicBezTo>
                    <a:pt x="4109" y="4109"/>
                    <a:pt x="3676" y="4269"/>
                    <a:pt x="3562" y="4086"/>
                  </a:cubicBezTo>
                  <a:cubicBezTo>
                    <a:pt x="3470" y="3926"/>
                    <a:pt x="4543" y="1438"/>
                    <a:pt x="4657" y="1165"/>
                  </a:cubicBezTo>
                  <a:cubicBezTo>
                    <a:pt x="4771" y="913"/>
                    <a:pt x="4497" y="708"/>
                    <a:pt x="4361" y="754"/>
                  </a:cubicBezTo>
                  <a:cubicBezTo>
                    <a:pt x="4246" y="777"/>
                    <a:pt x="4087" y="1165"/>
                    <a:pt x="3836" y="1644"/>
                  </a:cubicBezTo>
                  <a:cubicBezTo>
                    <a:pt x="3584" y="2146"/>
                    <a:pt x="3311" y="2671"/>
                    <a:pt x="3242" y="2694"/>
                  </a:cubicBezTo>
                  <a:cubicBezTo>
                    <a:pt x="3174" y="2717"/>
                    <a:pt x="3082" y="2671"/>
                    <a:pt x="3105" y="2351"/>
                  </a:cubicBezTo>
                  <a:cubicBezTo>
                    <a:pt x="3128" y="2032"/>
                    <a:pt x="3356" y="274"/>
                    <a:pt x="3288" y="137"/>
                  </a:cubicBezTo>
                  <a:cubicBezTo>
                    <a:pt x="3196" y="0"/>
                    <a:pt x="2877" y="0"/>
                    <a:pt x="2763" y="252"/>
                  </a:cubicBezTo>
                  <a:cubicBezTo>
                    <a:pt x="2649" y="503"/>
                    <a:pt x="2489" y="2283"/>
                    <a:pt x="2398" y="2488"/>
                  </a:cubicBezTo>
                  <a:cubicBezTo>
                    <a:pt x="2306" y="2717"/>
                    <a:pt x="2101" y="2580"/>
                    <a:pt x="2078" y="2420"/>
                  </a:cubicBezTo>
                  <a:cubicBezTo>
                    <a:pt x="2055" y="2260"/>
                    <a:pt x="1964" y="320"/>
                    <a:pt x="1873" y="183"/>
                  </a:cubicBezTo>
                  <a:cubicBezTo>
                    <a:pt x="1804" y="46"/>
                    <a:pt x="1485" y="46"/>
                    <a:pt x="1439" y="343"/>
                  </a:cubicBezTo>
                  <a:cubicBezTo>
                    <a:pt x="1393" y="640"/>
                    <a:pt x="1393" y="2488"/>
                    <a:pt x="1325" y="2625"/>
                  </a:cubicBezTo>
                  <a:cubicBezTo>
                    <a:pt x="1256" y="2739"/>
                    <a:pt x="1051" y="2739"/>
                    <a:pt x="891" y="2397"/>
                  </a:cubicBezTo>
                  <a:cubicBezTo>
                    <a:pt x="731" y="2078"/>
                    <a:pt x="480" y="1347"/>
                    <a:pt x="389" y="1279"/>
                  </a:cubicBezTo>
                  <a:cubicBezTo>
                    <a:pt x="298" y="1210"/>
                    <a:pt x="1" y="1438"/>
                    <a:pt x="92" y="1826"/>
                  </a:cubicBezTo>
                  <a:cubicBezTo>
                    <a:pt x="183" y="2192"/>
                    <a:pt x="412" y="3105"/>
                    <a:pt x="412" y="3242"/>
                  </a:cubicBezTo>
                  <a:cubicBezTo>
                    <a:pt x="503" y="3995"/>
                    <a:pt x="366" y="4680"/>
                    <a:pt x="503" y="5250"/>
                  </a:cubicBezTo>
                  <a:cubicBezTo>
                    <a:pt x="549" y="5479"/>
                    <a:pt x="663" y="5661"/>
                    <a:pt x="800" y="5844"/>
                  </a:cubicBezTo>
                  <a:cubicBezTo>
                    <a:pt x="1142" y="6255"/>
                    <a:pt x="1713" y="6528"/>
                    <a:pt x="2261" y="6551"/>
                  </a:cubicBezTo>
                  <a:cubicBezTo>
                    <a:pt x="3219" y="6551"/>
                    <a:pt x="3448" y="5844"/>
                    <a:pt x="3995" y="518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3"/>
            <p:cNvSpPr/>
            <p:nvPr/>
          </p:nvSpPr>
          <p:spPr>
            <a:xfrm>
              <a:off x="5857405" y="2391428"/>
              <a:ext cx="575464" cy="874810"/>
            </a:xfrm>
            <a:custGeom>
              <a:rect b="b" l="l" r="r" t="t"/>
              <a:pathLst>
                <a:path extrusionOk="0" h="12806" w="8424">
                  <a:moveTo>
                    <a:pt x="1393" y="1"/>
                  </a:moveTo>
                  <a:cubicBezTo>
                    <a:pt x="1393" y="1"/>
                    <a:pt x="2443" y="617"/>
                    <a:pt x="3790" y="548"/>
                  </a:cubicBezTo>
                  <a:cubicBezTo>
                    <a:pt x="3790" y="548"/>
                    <a:pt x="3926" y="685"/>
                    <a:pt x="3926" y="777"/>
                  </a:cubicBezTo>
                  <a:cubicBezTo>
                    <a:pt x="3926" y="891"/>
                    <a:pt x="3835" y="1256"/>
                    <a:pt x="3835" y="1256"/>
                  </a:cubicBezTo>
                  <a:cubicBezTo>
                    <a:pt x="3835" y="1256"/>
                    <a:pt x="4292" y="1667"/>
                    <a:pt x="4178" y="2374"/>
                  </a:cubicBezTo>
                  <a:cubicBezTo>
                    <a:pt x="4086" y="3082"/>
                    <a:pt x="3721" y="7852"/>
                    <a:pt x="3721" y="7852"/>
                  </a:cubicBezTo>
                  <a:cubicBezTo>
                    <a:pt x="3721" y="7852"/>
                    <a:pt x="7350" y="5570"/>
                    <a:pt x="7921" y="5182"/>
                  </a:cubicBezTo>
                  <a:cubicBezTo>
                    <a:pt x="7921" y="5182"/>
                    <a:pt x="8149" y="5022"/>
                    <a:pt x="8423" y="4954"/>
                  </a:cubicBezTo>
                  <a:lnTo>
                    <a:pt x="8355" y="6551"/>
                  </a:lnTo>
                  <a:lnTo>
                    <a:pt x="7396" y="11550"/>
                  </a:lnTo>
                  <a:lnTo>
                    <a:pt x="2603" y="12463"/>
                  </a:lnTo>
                  <a:cubicBezTo>
                    <a:pt x="2603" y="12463"/>
                    <a:pt x="320" y="12805"/>
                    <a:pt x="160" y="10454"/>
                  </a:cubicBezTo>
                  <a:cubicBezTo>
                    <a:pt x="1" y="8126"/>
                    <a:pt x="708" y="1347"/>
                    <a:pt x="708" y="1347"/>
                  </a:cubicBezTo>
                  <a:cubicBezTo>
                    <a:pt x="708" y="1347"/>
                    <a:pt x="799" y="822"/>
                    <a:pt x="1142" y="754"/>
                  </a:cubicBezTo>
                  <a:lnTo>
                    <a:pt x="1187" y="206"/>
                  </a:lnTo>
                  <a:cubicBezTo>
                    <a:pt x="1187" y="206"/>
                    <a:pt x="1187" y="23"/>
                    <a:pt x="13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3"/>
            <p:cNvSpPr/>
            <p:nvPr/>
          </p:nvSpPr>
          <p:spPr>
            <a:xfrm>
              <a:off x="6000863" y="2759432"/>
              <a:ext cx="430437" cy="447583"/>
            </a:xfrm>
            <a:custGeom>
              <a:rect b="b" l="l" r="r" t="t"/>
              <a:pathLst>
                <a:path extrusionOk="0" h="6552" w="6301">
                  <a:moveTo>
                    <a:pt x="6300" y="0"/>
                  </a:moveTo>
                  <a:lnTo>
                    <a:pt x="6255" y="1164"/>
                  </a:lnTo>
                  <a:lnTo>
                    <a:pt x="5296" y="6163"/>
                  </a:lnTo>
                  <a:lnTo>
                    <a:pt x="3310" y="6551"/>
                  </a:lnTo>
                  <a:lnTo>
                    <a:pt x="6300" y="0"/>
                  </a:lnTo>
                  <a:close/>
                  <a:moveTo>
                    <a:pt x="1781" y="502"/>
                  </a:moveTo>
                  <a:cubicBezTo>
                    <a:pt x="1690" y="1575"/>
                    <a:pt x="1621" y="2465"/>
                    <a:pt x="1621" y="2465"/>
                  </a:cubicBezTo>
                  <a:lnTo>
                    <a:pt x="0" y="3424"/>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3"/>
            <p:cNvSpPr/>
            <p:nvPr/>
          </p:nvSpPr>
          <p:spPr>
            <a:xfrm>
              <a:off x="6273707" y="2664272"/>
              <a:ext cx="1019837" cy="1422130"/>
            </a:xfrm>
            <a:custGeom>
              <a:rect b="b" l="l" r="r" t="t"/>
              <a:pathLst>
                <a:path extrusionOk="0" h="20818" w="14929">
                  <a:moveTo>
                    <a:pt x="14632" y="2283"/>
                  </a:moveTo>
                  <a:cubicBezTo>
                    <a:pt x="14929" y="4817"/>
                    <a:pt x="14358" y="9245"/>
                    <a:pt x="14358" y="9245"/>
                  </a:cubicBezTo>
                  <a:lnTo>
                    <a:pt x="12806" y="12737"/>
                  </a:lnTo>
                  <a:cubicBezTo>
                    <a:pt x="12806" y="12737"/>
                    <a:pt x="14335" y="20087"/>
                    <a:pt x="14244" y="20818"/>
                  </a:cubicBezTo>
                  <a:lnTo>
                    <a:pt x="9336" y="20818"/>
                  </a:lnTo>
                  <a:cubicBezTo>
                    <a:pt x="8104" y="20224"/>
                    <a:pt x="6483" y="19790"/>
                    <a:pt x="4497" y="19790"/>
                  </a:cubicBezTo>
                  <a:lnTo>
                    <a:pt x="663" y="19790"/>
                  </a:lnTo>
                  <a:cubicBezTo>
                    <a:pt x="663" y="19790"/>
                    <a:pt x="92" y="19380"/>
                    <a:pt x="47" y="18649"/>
                  </a:cubicBezTo>
                  <a:cubicBezTo>
                    <a:pt x="1" y="17919"/>
                    <a:pt x="1302" y="13696"/>
                    <a:pt x="1325" y="12920"/>
                  </a:cubicBezTo>
                  <a:cubicBezTo>
                    <a:pt x="1439" y="10021"/>
                    <a:pt x="1051" y="6666"/>
                    <a:pt x="1576" y="3881"/>
                  </a:cubicBezTo>
                  <a:cubicBezTo>
                    <a:pt x="1621" y="3676"/>
                    <a:pt x="1667" y="3493"/>
                    <a:pt x="1713" y="3311"/>
                  </a:cubicBezTo>
                  <a:lnTo>
                    <a:pt x="2329" y="960"/>
                  </a:lnTo>
                  <a:cubicBezTo>
                    <a:pt x="2329" y="960"/>
                    <a:pt x="3676" y="480"/>
                    <a:pt x="4657" y="252"/>
                  </a:cubicBezTo>
                  <a:cubicBezTo>
                    <a:pt x="5296" y="594"/>
                    <a:pt x="5639" y="161"/>
                    <a:pt x="6643" y="47"/>
                  </a:cubicBezTo>
                  <a:cubicBezTo>
                    <a:pt x="7625" y="24"/>
                    <a:pt x="8720" y="1"/>
                    <a:pt x="10135" y="161"/>
                  </a:cubicBezTo>
                  <a:cubicBezTo>
                    <a:pt x="10181" y="161"/>
                    <a:pt x="11756" y="457"/>
                    <a:pt x="13285" y="1325"/>
                  </a:cubicBezTo>
                  <a:cubicBezTo>
                    <a:pt x="13742" y="1599"/>
                    <a:pt x="14244" y="1941"/>
                    <a:pt x="14632" y="22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3"/>
            <p:cNvSpPr/>
            <p:nvPr/>
          </p:nvSpPr>
          <p:spPr>
            <a:xfrm>
              <a:off x="6479535" y="2751644"/>
              <a:ext cx="622259" cy="771863"/>
            </a:xfrm>
            <a:custGeom>
              <a:rect b="b" l="l" r="r" t="t"/>
              <a:pathLst>
                <a:path extrusionOk="0" h="11299" w="9109">
                  <a:moveTo>
                    <a:pt x="7214" y="0"/>
                  </a:moveTo>
                  <a:lnTo>
                    <a:pt x="9108" y="3036"/>
                  </a:lnTo>
                  <a:lnTo>
                    <a:pt x="3721" y="11139"/>
                  </a:lnTo>
                  <a:lnTo>
                    <a:pt x="2215" y="11299"/>
                  </a:lnTo>
                  <a:lnTo>
                    <a:pt x="1" y="3652"/>
                  </a:lnTo>
                  <a:lnTo>
                    <a:pt x="1325" y="205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3"/>
            <p:cNvSpPr/>
            <p:nvPr/>
          </p:nvSpPr>
          <p:spPr>
            <a:xfrm>
              <a:off x="6479535" y="2664272"/>
              <a:ext cx="623761" cy="305698"/>
            </a:xfrm>
            <a:custGeom>
              <a:rect b="b" l="l" r="r" t="t"/>
              <a:pathLst>
                <a:path extrusionOk="0" h="4475" w="9131">
                  <a:moveTo>
                    <a:pt x="754" y="480"/>
                  </a:moveTo>
                  <a:cubicBezTo>
                    <a:pt x="1051" y="389"/>
                    <a:pt x="1348" y="320"/>
                    <a:pt x="1644" y="252"/>
                  </a:cubicBezTo>
                  <a:cubicBezTo>
                    <a:pt x="2283" y="594"/>
                    <a:pt x="2626" y="161"/>
                    <a:pt x="3630" y="47"/>
                  </a:cubicBezTo>
                  <a:cubicBezTo>
                    <a:pt x="4612" y="24"/>
                    <a:pt x="5707" y="1"/>
                    <a:pt x="7122" y="161"/>
                  </a:cubicBezTo>
                  <a:cubicBezTo>
                    <a:pt x="7145" y="161"/>
                    <a:pt x="7716" y="275"/>
                    <a:pt x="8515" y="549"/>
                  </a:cubicBezTo>
                  <a:lnTo>
                    <a:pt x="9131" y="2466"/>
                  </a:lnTo>
                  <a:lnTo>
                    <a:pt x="8104" y="2968"/>
                  </a:lnTo>
                  <a:lnTo>
                    <a:pt x="4794" y="4475"/>
                  </a:lnTo>
                  <a:lnTo>
                    <a:pt x="2854" y="4406"/>
                  </a:lnTo>
                  <a:lnTo>
                    <a:pt x="1" y="331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3"/>
            <p:cNvSpPr/>
            <p:nvPr/>
          </p:nvSpPr>
          <p:spPr>
            <a:xfrm>
              <a:off x="6671359" y="3052565"/>
              <a:ext cx="583184" cy="1033841"/>
            </a:xfrm>
            <a:custGeom>
              <a:rect b="b" l="l" r="r" t="t"/>
              <a:pathLst>
                <a:path extrusionOk="0" h="15134" w="8537">
                  <a:moveTo>
                    <a:pt x="8537" y="3561"/>
                  </a:moveTo>
                  <a:lnTo>
                    <a:pt x="6985" y="7053"/>
                  </a:lnTo>
                  <a:cubicBezTo>
                    <a:pt x="6985" y="7053"/>
                    <a:pt x="8514" y="14403"/>
                    <a:pt x="8423" y="15134"/>
                  </a:cubicBezTo>
                  <a:lnTo>
                    <a:pt x="3515" y="15134"/>
                  </a:lnTo>
                  <a:cubicBezTo>
                    <a:pt x="2717" y="14746"/>
                    <a:pt x="1781" y="14426"/>
                    <a:pt x="662" y="14266"/>
                  </a:cubicBezTo>
                  <a:lnTo>
                    <a:pt x="0" y="12668"/>
                  </a:lnTo>
                  <a:lnTo>
                    <a:pt x="2123" y="9564"/>
                  </a:lnTo>
                  <a:cubicBezTo>
                    <a:pt x="2123" y="9564"/>
                    <a:pt x="6460" y="7190"/>
                    <a:pt x="6643" y="6894"/>
                  </a:cubicBezTo>
                  <a:cubicBezTo>
                    <a:pt x="6848" y="6620"/>
                    <a:pt x="6779" y="6209"/>
                    <a:pt x="6779" y="6209"/>
                  </a:cubicBezTo>
                  <a:lnTo>
                    <a:pt x="6734"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3"/>
            <p:cNvSpPr/>
            <p:nvPr/>
          </p:nvSpPr>
          <p:spPr>
            <a:xfrm>
              <a:off x="6626136" y="2693920"/>
              <a:ext cx="318131" cy="778148"/>
            </a:xfrm>
            <a:custGeom>
              <a:rect b="b" l="l" r="r" t="t"/>
              <a:pathLst>
                <a:path extrusionOk="0" h="11391" w="4657">
                  <a:moveTo>
                    <a:pt x="1621" y="1"/>
                  </a:moveTo>
                  <a:lnTo>
                    <a:pt x="0" y="845"/>
                  </a:lnTo>
                  <a:lnTo>
                    <a:pt x="868" y="11390"/>
                  </a:lnTo>
                  <a:lnTo>
                    <a:pt x="3721" y="3424"/>
                  </a:lnTo>
                  <a:lnTo>
                    <a:pt x="4657" y="6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3"/>
            <p:cNvSpPr/>
            <p:nvPr/>
          </p:nvSpPr>
          <p:spPr>
            <a:xfrm>
              <a:off x="6651070" y="2361780"/>
              <a:ext cx="260476" cy="474089"/>
            </a:xfrm>
            <a:custGeom>
              <a:rect b="b" l="l" r="r" t="t"/>
              <a:pathLst>
                <a:path extrusionOk="0" h="6940" w="3813">
                  <a:moveTo>
                    <a:pt x="1895" y="1"/>
                  </a:moveTo>
                  <a:lnTo>
                    <a:pt x="1895" y="1"/>
                  </a:lnTo>
                  <a:cubicBezTo>
                    <a:pt x="845" y="1"/>
                    <a:pt x="1" y="937"/>
                    <a:pt x="1" y="2078"/>
                  </a:cubicBezTo>
                  <a:lnTo>
                    <a:pt x="1" y="4863"/>
                  </a:lnTo>
                  <a:cubicBezTo>
                    <a:pt x="1" y="6004"/>
                    <a:pt x="845" y="6940"/>
                    <a:pt x="1895" y="6940"/>
                  </a:cubicBezTo>
                  <a:cubicBezTo>
                    <a:pt x="2945" y="6940"/>
                    <a:pt x="3812" y="6004"/>
                    <a:pt x="3812" y="4863"/>
                  </a:cubicBezTo>
                  <a:lnTo>
                    <a:pt x="3812" y="2078"/>
                  </a:lnTo>
                  <a:cubicBezTo>
                    <a:pt x="3812" y="937"/>
                    <a:pt x="2945" y="1"/>
                    <a:pt x="1895" y="1"/>
                  </a:cubicBezTo>
                  <a:close/>
                </a:path>
              </a:pathLst>
            </a:custGeom>
            <a:solidFill>
              <a:srgbClr val="D56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3"/>
            <p:cNvSpPr/>
            <p:nvPr/>
          </p:nvSpPr>
          <p:spPr>
            <a:xfrm>
              <a:off x="6792957" y="2754719"/>
              <a:ext cx="637834" cy="1316109"/>
            </a:xfrm>
            <a:custGeom>
              <a:rect b="b" l="l" r="r" t="t"/>
              <a:pathLst>
                <a:path extrusionOk="0" h="19266" w="9337">
                  <a:moveTo>
                    <a:pt x="5684" y="1"/>
                  </a:moveTo>
                  <a:cubicBezTo>
                    <a:pt x="5684" y="1"/>
                    <a:pt x="7967" y="1256"/>
                    <a:pt x="8652" y="2900"/>
                  </a:cubicBezTo>
                  <a:cubicBezTo>
                    <a:pt x="9336" y="4543"/>
                    <a:pt x="9268" y="9473"/>
                    <a:pt x="9245" y="11801"/>
                  </a:cubicBezTo>
                  <a:cubicBezTo>
                    <a:pt x="9245" y="11801"/>
                    <a:pt x="9176" y="13239"/>
                    <a:pt x="8081" y="14472"/>
                  </a:cubicBezTo>
                  <a:cubicBezTo>
                    <a:pt x="6985" y="15682"/>
                    <a:pt x="2808" y="19265"/>
                    <a:pt x="2808" y="19265"/>
                  </a:cubicBezTo>
                  <a:lnTo>
                    <a:pt x="412" y="18969"/>
                  </a:lnTo>
                  <a:lnTo>
                    <a:pt x="1" y="16618"/>
                  </a:lnTo>
                  <a:lnTo>
                    <a:pt x="5890" y="11505"/>
                  </a:lnTo>
                  <a:lnTo>
                    <a:pt x="4954" y="4360"/>
                  </a:lnTo>
                  <a:cubicBezTo>
                    <a:pt x="4954" y="4360"/>
                    <a:pt x="4680" y="1302"/>
                    <a:pt x="5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3"/>
            <p:cNvSpPr/>
            <p:nvPr/>
          </p:nvSpPr>
          <p:spPr>
            <a:xfrm>
              <a:off x="5980574" y="4019337"/>
              <a:ext cx="1057273" cy="67083"/>
            </a:xfrm>
            <a:custGeom>
              <a:rect b="b" l="l" r="r" t="t"/>
              <a:pathLst>
                <a:path extrusionOk="0" h="982" w="15477">
                  <a:moveTo>
                    <a:pt x="503" y="982"/>
                  </a:moveTo>
                  <a:lnTo>
                    <a:pt x="14997" y="982"/>
                  </a:lnTo>
                  <a:cubicBezTo>
                    <a:pt x="15248" y="982"/>
                    <a:pt x="15476" y="753"/>
                    <a:pt x="15476" y="502"/>
                  </a:cubicBezTo>
                  <a:cubicBezTo>
                    <a:pt x="15476" y="228"/>
                    <a:pt x="15248" y="0"/>
                    <a:pt x="14997" y="0"/>
                  </a:cubicBezTo>
                  <a:lnTo>
                    <a:pt x="503" y="0"/>
                  </a:lnTo>
                  <a:cubicBezTo>
                    <a:pt x="229" y="0"/>
                    <a:pt x="1" y="228"/>
                    <a:pt x="1" y="502"/>
                  </a:cubicBezTo>
                  <a:cubicBezTo>
                    <a:pt x="1" y="753"/>
                    <a:pt x="229" y="982"/>
                    <a:pt x="503" y="98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3"/>
            <p:cNvSpPr/>
            <p:nvPr/>
          </p:nvSpPr>
          <p:spPr>
            <a:xfrm>
              <a:off x="5986859" y="4055202"/>
              <a:ext cx="1046274" cy="31219"/>
            </a:xfrm>
            <a:custGeom>
              <a:rect b="b" l="l" r="r" t="t"/>
              <a:pathLst>
                <a:path extrusionOk="0" h="457" w="15316">
                  <a:moveTo>
                    <a:pt x="411" y="457"/>
                  </a:moveTo>
                  <a:lnTo>
                    <a:pt x="14905" y="457"/>
                  </a:lnTo>
                  <a:cubicBezTo>
                    <a:pt x="15065" y="457"/>
                    <a:pt x="15225" y="365"/>
                    <a:pt x="15316" y="228"/>
                  </a:cubicBezTo>
                  <a:cubicBezTo>
                    <a:pt x="15225" y="91"/>
                    <a:pt x="15065" y="0"/>
                    <a:pt x="14905" y="0"/>
                  </a:cubicBezTo>
                  <a:lnTo>
                    <a:pt x="411" y="0"/>
                  </a:lnTo>
                  <a:cubicBezTo>
                    <a:pt x="228" y="0"/>
                    <a:pt x="91" y="91"/>
                    <a:pt x="0" y="228"/>
                  </a:cubicBezTo>
                  <a:cubicBezTo>
                    <a:pt x="91" y="365"/>
                    <a:pt x="228" y="457"/>
                    <a:pt x="411" y="4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3"/>
            <p:cNvSpPr/>
            <p:nvPr/>
          </p:nvSpPr>
          <p:spPr>
            <a:xfrm>
              <a:off x="5868335" y="3383134"/>
              <a:ext cx="1008907" cy="636263"/>
            </a:xfrm>
            <a:custGeom>
              <a:rect b="b" l="l" r="r" t="t"/>
              <a:pathLst>
                <a:path extrusionOk="0" h="9314" w="14769">
                  <a:moveTo>
                    <a:pt x="1758" y="9313"/>
                  </a:moveTo>
                  <a:lnTo>
                    <a:pt x="14175" y="9313"/>
                  </a:lnTo>
                  <a:cubicBezTo>
                    <a:pt x="14517" y="9313"/>
                    <a:pt x="14768" y="9016"/>
                    <a:pt x="14723" y="8674"/>
                  </a:cubicBezTo>
                  <a:lnTo>
                    <a:pt x="13741" y="639"/>
                  </a:lnTo>
                  <a:cubicBezTo>
                    <a:pt x="13695" y="274"/>
                    <a:pt x="13376" y="0"/>
                    <a:pt x="13011" y="0"/>
                  </a:cubicBezTo>
                  <a:lnTo>
                    <a:pt x="617" y="0"/>
                  </a:lnTo>
                  <a:cubicBezTo>
                    <a:pt x="251" y="0"/>
                    <a:pt x="0" y="274"/>
                    <a:pt x="46" y="639"/>
                  </a:cubicBezTo>
                  <a:lnTo>
                    <a:pt x="1027" y="8674"/>
                  </a:lnTo>
                  <a:cubicBezTo>
                    <a:pt x="1073" y="9016"/>
                    <a:pt x="1415" y="9313"/>
                    <a:pt x="1758" y="93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3"/>
            <p:cNvSpPr/>
            <p:nvPr/>
          </p:nvSpPr>
          <p:spPr>
            <a:xfrm>
              <a:off x="5868335" y="3383134"/>
              <a:ext cx="983973" cy="636263"/>
            </a:xfrm>
            <a:custGeom>
              <a:rect b="b" l="l" r="r" t="t"/>
              <a:pathLst>
                <a:path extrusionOk="0" h="9314" w="14404">
                  <a:moveTo>
                    <a:pt x="1758" y="9313"/>
                  </a:moveTo>
                  <a:lnTo>
                    <a:pt x="13810" y="9313"/>
                  </a:lnTo>
                  <a:cubicBezTo>
                    <a:pt x="14152" y="9313"/>
                    <a:pt x="14403" y="9016"/>
                    <a:pt x="14357" y="8674"/>
                  </a:cubicBezTo>
                  <a:lnTo>
                    <a:pt x="13376" y="639"/>
                  </a:lnTo>
                  <a:cubicBezTo>
                    <a:pt x="13330" y="274"/>
                    <a:pt x="13011" y="0"/>
                    <a:pt x="12646" y="0"/>
                  </a:cubicBezTo>
                  <a:lnTo>
                    <a:pt x="617" y="0"/>
                  </a:lnTo>
                  <a:cubicBezTo>
                    <a:pt x="251" y="0"/>
                    <a:pt x="0" y="274"/>
                    <a:pt x="46" y="639"/>
                  </a:cubicBezTo>
                  <a:lnTo>
                    <a:pt x="1027" y="8674"/>
                  </a:lnTo>
                  <a:cubicBezTo>
                    <a:pt x="1073" y="9016"/>
                    <a:pt x="1415" y="9313"/>
                    <a:pt x="1758" y="931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3"/>
            <p:cNvSpPr/>
            <p:nvPr/>
          </p:nvSpPr>
          <p:spPr>
            <a:xfrm>
              <a:off x="5988361" y="3426786"/>
              <a:ext cx="737638" cy="548891"/>
            </a:xfrm>
            <a:custGeom>
              <a:rect b="b" l="l" r="r" t="t"/>
              <a:pathLst>
                <a:path extrusionOk="0" h="8035" w="10798">
                  <a:moveTo>
                    <a:pt x="1416" y="0"/>
                  </a:moveTo>
                  <a:lnTo>
                    <a:pt x="10592" y="7715"/>
                  </a:lnTo>
                  <a:cubicBezTo>
                    <a:pt x="10637" y="7624"/>
                    <a:pt x="10660" y="7556"/>
                    <a:pt x="10683" y="7464"/>
                  </a:cubicBezTo>
                  <a:lnTo>
                    <a:pt x="10797" y="6392"/>
                  </a:lnTo>
                  <a:lnTo>
                    <a:pt x="3196" y="0"/>
                  </a:lnTo>
                  <a:close/>
                  <a:moveTo>
                    <a:pt x="9473" y="8035"/>
                  </a:moveTo>
                  <a:lnTo>
                    <a:pt x="8423" y="8035"/>
                  </a:lnTo>
                  <a:lnTo>
                    <a:pt x="1" y="959"/>
                  </a:lnTo>
                  <a:lnTo>
                    <a:pt x="47" y="548"/>
                  </a:lnTo>
                  <a:cubicBezTo>
                    <a:pt x="69" y="434"/>
                    <a:pt x="115" y="320"/>
                    <a:pt x="206" y="229"/>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3"/>
            <p:cNvSpPr/>
            <p:nvPr/>
          </p:nvSpPr>
          <p:spPr>
            <a:xfrm>
              <a:off x="6847540" y="4019337"/>
              <a:ext cx="190319" cy="67083"/>
            </a:xfrm>
            <a:custGeom>
              <a:rect b="b" l="l" r="r" t="t"/>
              <a:pathLst>
                <a:path extrusionOk="0" h="982" w="2786">
                  <a:moveTo>
                    <a:pt x="503" y="982"/>
                  </a:moveTo>
                  <a:lnTo>
                    <a:pt x="2306" y="982"/>
                  </a:lnTo>
                  <a:cubicBezTo>
                    <a:pt x="2557" y="982"/>
                    <a:pt x="2785" y="753"/>
                    <a:pt x="2785" y="502"/>
                  </a:cubicBezTo>
                  <a:cubicBezTo>
                    <a:pt x="2785" y="228"/>
                    <a:pt x="2557" y="0"/>
                    <a:pt x="2306" y="0"/>
                  </a:cubicBezTo>
                  <a:lnTo>
                    <a:pt x="503" y="0"/>
                  </a:lnTo>
                  <a:cubicBezTo>
                    <a:pt x="229" y="0"/>
                    <a:pt x="1" y="228"/>
                    <a:pt x="1" y="502"/>
                  </a:cubicBezTo>
                  <a:cubicBezTo>
                    <a:pt x="1" y="753"/>
                    <a:pt x="229" y="982"/>
                    <a:pt x="503" y="98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3"/>
            <p:cNvSpPr/>
            <p:nvPr/>
          </p:nvSpPr>
          <p:spPr>
            <a:xfrm>
              <a:off x="5980574" y="4002190"/>
              <a:ext cx="915388" cy="34361"/>
            </a:xfrm>
            <a:custGeom>
              <a:rect b="b" l="l" r="r" t="t"/>
              <a:pathLst>
                <a:path extrusionOk="0" h="503" w="13400">
                  <a:moveTo>
                    <a:pt x="252" y="502"/>
                  </a:moveTo>
                  <a:lnTo>
                    <a:pt x="13171" y="502"/>
                  </a:lnTo>
                  <a:cubicBezTo>
                    <a:pt x="13308" y="502"/>
                    <a:pt x="13399" y="388"/>
                    <a:pt x="13399" y="251"/>
                  </a:cubicBezTo>
                  <a:cubicBezTo>
                    <a:pt x="13399" y="114"/>
                    <a:pt x="13308" y="0"/>
                    <a:pt x="13171" y="0"/>
                  </a:cubicBezTo>
                  <a:lnTo>
                    <a:pt x="252" y="0"/>
                  </a:lnTo>
                  <a:cubicBezTo>
                    <a:pt x="115" y="0"/>
                    <a:pt x="1" y="114"/>
                    <a:pt x="1" y="251"/>
                  </a:cubicBezTo>
                  <a:cubicBezTo>
                    <a:pt x="1" y="388"/>
                    <a:pt x="115" y="502"/>
                    <a:pt x="25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3"/>
            <p:cNvSpPr/>
            <p:nvPr/>
          </p:nvSpPr>
          <p:spPr>
            <a:xfrm>
              <a:off x="6242556" y="3617039"/>
              <a:ext cx="180960" cy="168459"/>
            </a:xfrm>
            <a:custGeom>
              <a:rect b="b" l="l" r="r" t="t"/>
              <a:pathLst>
                <a:path extrusionOk="0" h="2466" w="2649">
                  <a:moveTo>
                    <a:pt x="1164" y="0"/>
                  </a:moveTo>
                  <a:cubicBezTo>
                    <a:pt x="480" y="0"/>
                    <a:pt x="0" y="548"/>
                    <a:pt x="92" y="1233"/>
                  </a:cubicBezTo>
                  <a:cubicBezTo>
                    <a:pt x="160" y="1917"/>
                    <a:pt x="799" y="2465"/>
                    <a:pt x="1484" y="2465"/>
                  </a:cubicBezTo>
                  <a:cubicBezTo>
                    <a:pt x="2169" y="2465"/>
                    <a:pt x="2648" y="1917"/>
                    <a:pt x="2557" y="1233"/>
                  </a:cubicBezTo>
                  <a:cubicBezTo>
                    <a:pt x="2557" y="1119"/>
                    <a:pt x="2511" y="1027"/>
                    <a:pt x="2488" y="913"/>
                  </a:cubicBezTo>
                  <a:cubicBezTo>
                    <a:pt x="2374" y="1027"/>
                    <a:pt x="2237" y="1096"/>
                    <a:pt x="2055" y="1096"/>
                  </a:cubicBezTo>
                  <a:cubicBezTo>
                    <a:pt x="1735" y="1096"/>
                    <a:pt x="1416" y="822"/>
                    <a:pt x="1370" y="502"/>
                  </a:cubicBezTo>
                  <a:cubicBezTo>
                    <a:pt x="1347" y="320"/>
                    <a:pt x="1416" y="160"/>
                    <a:pt x="1530" y="46"/>
                  </a:cubicBezTo>
                  <a:cubicBezTo>
                    <a:pt x="1416" y="0"/>
                    <a:pt x="1279" y="0"/>
                    <a:pt x="1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3"/>
            <p:cNvSpPr/>
            <p:nvPr/>
          </p:nvSpPr>
          <p:spPr>
            <a:xfrm>
              <a:off x="6752447" y="2628407"/>
              <a:ext cx="213682" cy="299482"/>
            </a:xfrm>
            <a:custGeom>
              <a:rect b="b" l="l" r="r" t="t"/>
              <a:pathLst>
                <a:path extrusionOk="0" h="4384" w="3128">
                  <a:moveTo>
                    <a:pt x="2328" y="617"/>
                  </a:moveTo>
                  <a:lnTo>
                    <a:pt x="0" y="2991"/>
                  </a:lnTo>
                  <a:lnTo>
                    <a:pt x="1872" y="4383"/>
                  </a:lnTo>
                  <a:lnTo>
                    <a:pt x="3127" y="686"/>
                  </a:lnTo>
                  <a:lnTo>
                    <a:pt x="23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3"/>
            <p:cNvSpPr/>
            <p:nvPr/>
          </p:nvSpPr>
          <p:spPr>
            <a:xfrm>
              <a:off x="6591842" y="2636263"/>
              <a:ext cx="160671" cy="244832"/>
            </a:xfrm>
            <a:custGeom>
              <a:rect b="b" l="l" r="r" t="t"/>
              <a:pathLst>
                <a:path extrusionOk="0" h="3584" w="2352">
                  <a:moveTo>
                    <a:pt x="868" y="502"/>
                  </a:moveTo>
                  <a:lnTo>
                    <a:pt x="2351" y="2876"/>
                  </a:lnTo>
                  <a:lnTo>
                    <a:pt x="639" y="3584"/>
                  </a:lnTo>
                  <a:lnTo>
                    <a:pt x="0" y="662"/>
                  </a:lnTo>
                  <a:lnTo>
                    <a:pt x="8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3"/>
            <p:cNvSpPr/>
            <p:nvPr/>
          </p:nvSpPr>
          <p:spPr>
            <a:xfrm>
              <a:off x="6468673" y="3074357"/>
              <a:ext cx="53079" cy="53147"/>
            </a:xfrm>
            <a:custGeom>
              <a:rect b="b" l="l" r="r" t="t"/>
              <a:pathLst>
                <a:path extrusionOk="0" h="778" w="777">
                  <a:moveTo>
                    <a:pt x="388" y="777"/>
                  </a:moveTo>
                  <a:cubicBezTo>
                    <a:pt x="594" y="777"/>
                    <a:pt x="776" y="594"/>
                    <a:pt x="776" y="389"/>
                  </a:cubicBezTo>
                  <a:cubicBezTo>
                    <a:pt x="776" y="184"/>
                    <a:pt x="594" y="1"/>
                    <a:pt x="388" y="1"/>
                  </a:cubicBezTo>
                  <a:cubicBezTo>
                    <a:pt x="160" y="1"/>
                    <a:pt x="0" y="184"/>
                    <a:pt x="0" y="389"/>
                  </a:cubicBezTo>
                  <a:cubicBezTo>
                    <a:pt x="0" y="594"/>
                    <a:pt x="160" y="777"/>
                    <a:pt x="388" y="77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3"/>
            <p:cNvSpPr/>
            <p:nvPr/>
          </p:nvSpPr>
          <p:spPr>
            <a:xfrm>
              <a:off x="6881833" y="3220958"/>
              <a:ext cx="40646" cy="42149"/>
            </a:xfrm>
            <a:custGeom>
              <a:rect b="b" l="l" r="r" t="t"/>
              <a:pathLst>
                <a:path extrusionOk="0" h="617" w="595">
                  <a:moveTo>
                    <a:pt x="297" y="617"/>
                  </a:moveTo>
                  <a:cubicBezTo>
                    <a:pt x="457" y="617"/>
                    <a:pt x="594" y="480"/>
                    <a:pt x="594" y="297"/>
                  </a:cubicBezTo>
                  <a:cubicBezTo>
                    <a:pt x="594" y="138"/>
                    <a:pt x="457" y="1"/>
                    <a:pt x="297" y="1"/>
                  </a:cubicBezTo>
                  <a:cubicBezTo>
                    <a:pt x="138" y="1"/>
                    <a:pt x="1" y="138"/>
                    <a:pt x="1" y="297"/>
                  </a:cubicBezTo>
                  <a:cubicBezTo>
                    <a:pt x="1" y="480"/>
                    <a:pt x="138" y="617"/>
                    <a:pt x="297" y="6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3"/>
            <p:cNvSpPr/>
            <p:nvPr/>
          </p:nvSpPr>
          <p:spPr>
            <a:xfrm>
              <a:off x="7101734" y="3220958"/>
              <a:ext cx="42149" cy="42149"/>
            </a:xfrm>
            <a:custGeom>
              <a:rect b="b" l="l" r="r" t="t"/>
              <a:pathLst>
                <a:path extrusionOk="0" h="617" w="617">
                  <a:moveTo>
                    <a:pt x="320" y="617"/>
                  </a:moveTo>
                  <a:cubicBezTo>
                    <a:pt x="479" y="617"/>
                    <a:pt x="616" y="480"/>
                    <a:pt x="616" y="297"/>
                  </a:cubicBezTo>
                  <a:cubicBezTo>
                    <a:pt x="616" y="138"/>
                    <a:pt x="479" y="1"/>
                    <a:pt x="320" y="1"/>
                  </a:cubicBezTo>
                  <a:cubicBezTo>
                    <a:pt x="137" y="1"/>
                    <a:pt x="0" y="138"/>
                    <a:pt x="0" y="297"/>
                  </a:cubicBezTo>
                  <a:cubicBezTo>
                    <a:pt x="0" y="480"/>
                    <a:pt x="137" y="617"/>
                    <a:pt x="320" y="6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3"/>
            <p:cNvSpPr/>
            <p:nvPr/>
          </p:nvSpPr>
          <p:spPr>
            <a:xfrm>
              <a:off x="6897477" y="2899748"/>
              <a:ext cx="230828" cy="343134"/>
            </a:xfrm>
            <a:custGeom>
              <a:rect b="b" l="l" r="r" t="t"/>
              <a:pathLst>
                <a:path extrusionOk="0" h="5023" w="3379">
                  <a:moveTo>
                    <a:pt x="3378" y="4954"/>
                  </a:moveTo>
                  <a:cubicBezTo>
                    <a:pt x="3378" y="4999"/>
                    <a:pt x="3333" y="5022"/>
                    <a:pt x="3310" y="5022"/>
                  </a:cubicBezTo>
                  <a:cubicBezTo>
                    <a:pt x="3264" y="5022"/>
                    <a:pt x="3218" y="4999"/>
                    <a:pt x="3218" y="4954"/>
                  </a:cubicBezTo>
                  <a:lnTo>
                    <a:pt x="3218" y="1667"/>
                  </a:lnTo>
                  <a:cubicBezTo>
                    <a:pt x="3218" y="1256"/>
                    <a:pt x="3059" y="868"/>
                    <a:pt x="2785" y="594"/>
                  </a:cubicBezTo>
                  <a:cubicBezTo>
                    <a:pt x="2488" y="297"/>
                    <a:pt x="2100" y="138"/>
                    <a:pt x="1689" y="138"/>
                  </a:cubicBezTo>
                  <a:cubicBezTo>
                    <a:pt x="1255" y="138"/>
                    <a:pt x="867" y="297"/>
                    <a:pt x="593" y="594"/>
                  </a:cubicBezTo>
                  <a:cubicBezTo>
                    <a:pt x="320" y="868"/>
                    <a:pt x="137" y="1256"/>
                    <a:pt x="137" y="1667"/>
                  </a:cubicBezTo>
                  <a:lnTo>
                    <a:pt x="137" y="4954"/>
                  </a:lnTo>
                  <a:cubicBezTo>
                    <a:pt x="137" y="4999"/>
                    <a:pt x="114" y="5022"/>
                    <a:pt x="68" y="5022"/>
                  </a:cubicBezTo>
                  <a:cubicBezTo>
                    <a:pt x="23" y="5022"/>
                    <a:pt x="0" y="4999"/>
                    <a:pt x="0" y="4954"/>
                  </a:cubicBezTo>
                  <a:lnTo>
                    <a:pt x="0" y="1667"/>
                  </a:lnTo>
                  <a:cubicBezTo>
                    <a:pt x="0" y="1210"/>
                    <a:pt x="183" y="799"/>
                    <a:pt x="502" y="480"/>
                  </a:cubicBezTo>
                  <a:cubicBezTo>
                    <a:pt x="799" y="183"/>
                    <a:pt x="1210" y="1"/>
                    <a:pt x="1689" y="1"/>
                  </a:cubicBezTo>
                  <a:cubicBezTo>
                    <a:pt x="2146" y="1"/>
                    <a:pt x="2579" y="183"/>
                    <a:pt x="2876" y="480"/>
                  </a:cubicBezTo>
                  <a:cubicBezTo>
                    <a:pt x="3173" y="799"/>
                    <a:pt x="3378" y="1210"/>
                    <a:pt x="3378" y="16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3"/>
            <p:cNvSpPr/>
            <p:nvPr/>
          </p:nvSpPr>
          <p:spPr>
            <a:xfrm>
              <a:off x="6888118" y="2888818"/>
              <a:ext cx="249546" cy="140451"/>
            </a:xfrm>
            <a:custGeom>
              <a:rect b="b" l="l" r="r" t="t"/>
              <a:pathLst>
                <a:path extrusionOk="0" h="2056" w="3653">
                  <a:moveTo>
                    <a:pt x="3652" y="1827"/>
                  </a:moveTo>
                  <a:cubicBezTo>
                    <a:pt x="3652" y="1964"/>
                    <a:pt x="3561" y="2055"/>
                    <a:pt x="3447" y="2055"/>
                  </a:cubicBezTo>
                  <a:cubicBezTo>
                    <a:pt x="3310" y="2055"/>
                    <a:pt x="3218" y="1964"/>
                    <a:pt x="3218" y="1827"/>
                  </a:cubicBezTo>
                  <a:cubicBezTo>
                    <a:pt x="3218" y="1462"/>
                    <a:pt x="3059" y="1096"/>
                    <a:pt x="2808" y="845"/>
                  </a:cubicBezTo>
                  <a:cubicBezTo>
                    <a:pt x="2556" y="594"/>
                    <a:pt x="2214" y="434"/>
                    <a:pt x="1826" y="434"/>
                  </a:cubicBezTo>
                  <a:cubicBezTo>
                    <a:pt x="1438" y="434"/>
                    <a:pt x="1096" y="594"/>
                    <a:pt x="822" y="845"/>
                  </a:cubicBezTo>
                  <a:cubicBezTo>
                    <a:pt x="571" y="1096"/>
                    <a:pt x="411" y="1462"/>
                    <a:pt x="411" y="1827"/>
                  </a:cubicBezTo>
                  <a:cubicBezTo>
                    <a:pt x="411" y="1964"/>
                    <a:pt x="320" y="2055"/>
                    <a:pt x="205" y="2055"/>
                  </a:cubicBezTo>
                  <a:cubicBezTo>
                    <a:pt x="91" y="2055"/>
                    <a:pt x="0" y="1964"/>
                    <a:pt x="0" y="1827"/>
                  </a:cubicBezTo>
                  <a:cubicBezTo>
                    <a:pt x="0" y="1325"/>
                    <a:pt x="205" y="868"/>
                    <a:pt x="525" y="549"/>
                  </a:cubicBezTo>
                  <a:cubicBezTo>
                    <a:pt x="867" y="206"/>
                    <a:pt x="1324" y="1"/>
                    <a:pt x="1826" y="1"/>
                  </a:cubicBezTo>
                  <a:cubicBezTo>
                    <a:pt x="2328" y="1"/>
                    <a:pt x="2785" y="206"/>
                    <a:pt x="3104" y="549"/>
                  </a:cubicBezTo>
                  <a:cubicBezTo>
                    <a:pt x="3447" y="868"/>
                    <a:pt x="3652" y="1325"/>
                    <a:pt x="3652" y="182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3"/>
            <p:cNvSpPr/>
            <p:nvPr/>
          </p:nvSpPr>
          <p:spPr>
            <a:xfrm>
              <a:off x="6490465" y="2628407"/>
              <a:ext cx="160671" cy="474089"/>
            </a:xfrm>
            <a:custGeom>
              <a:rect b="b" l="l" r="r" t="t"/>
              <a:pathLst>
                <a:path extrusionOk="0" h="6940" w="2352">
                  <a:moveTo>
                    <a:pt x="2352" y="138"/>
                  </a:moveTo>
                  <a:lnTo>
                    <a:pt x="2306" y="138"/>
                  </a:lnTo>
                  <a:cubicBezTo>
                    <a:pt x="1713" y="138"/>
                    <a:pt x="1165" y="389"/>
                    <a:pt x="777" y="777"/>
                  </a:cubicBezTo>
                  <a:cubicBezTo>
                    <a:pt x="366" y="1165"/>
                    <a:pt x="138" y="1713"/>
                    <a:pt x="138" y="2306"/>
                  </a:cubicBezTo>
                  <a:lnTo>
                    <a:pt x="138" y="6871"/>
                  </a:lnTo>
                  <a:cubicBezTo>
                    <a:pt x="138" y="6917"/>
                    <a:pt x="92" y="6940"/>
                    <a:pt x="69" y="6940"/>
                  </a:cubicBezTo>
                  <a:cubicBezTo>
                    <a:pt x="23" y="6940"/>
                    <a:pt x="1" y="6917"/>
                    <a:pt x="1" y="6871"/>
                  </a:cubicBezTo>
                  <a:lnTo>
                    <a:pt x="1" y="2306"/>
                  </a:lnTo>
                  <a:cubicBezTo>
                    <a:pt x="1" y="1667"/>
                    <a:pt x="252" y="1097"/>
                    <a:pt x="663" y="686"/>
                  </a:cubicBezTo>
                  <a:cubicBezTo>
                    <a:pt x="1096" y="252"/>
                    <a:pt x="1667" y="1"/>
                    <a:pt x="2306" y="1"/>
                  </a:cubicBezTo>
                  <a:lnTo>
                    <a:pt x="23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3"/>
            <p:cNvSpPr/>
            <p:nvPr/>
          </p:nvSpPr>
          <p:spPr>
            <a:xfrm>
              <a:off x="6911481" y="2628407"/>
              <a:ext cx="106089" cy="286981"/>
            </a:xfrm>
            <a:custGeom>
              <a:rect b="b" l="l" r="r" t="t"/>
              <a:pathLst>
                <a:path extrusionOk="0" h="4201" w="1553">
                  <a:moveTo>
                    <a:pt x="0" y="1"/>
                  </a:moveTo>
                  <a:lnTo>
                    <a:pt x="137" y="1"/>
                  </a:lnTo>
                  <a:cubicBezTo>
                    <a:pt x="525" y="1"/>
                    <a:pt x="868" y="161"/>
                    <a:pt x="1142" y="412"/>
                  </a:cubicBezTo>
                  <a:cubicBezTo>
                    <a:pt x="1393" y="663"/>
                    <a:pt x="1553" y="1028"/>
                    <a:pt x="1553" y="1416"/>
                  </a:cubicBezTo>
                  <a:lnTo>
                    <a:pt x="1553" y="4132"/>
                  </a:lnTo>
                  <a:cubicBezTo>
                    <a:pt x="1553" y="4178"/>
                    <a:pt x="1507" y="4201"/>
                    <a:pt x="1484" y="4201"/>
                  </a:cubicBezTo>
                  <a:cubicBezTo>
                    <a:pt x="1438" y="4201"/>
                    <a:pt x="1416" y="4178"/>
                    <a:pt x="1416" y="4132"/>
                  </a:cubicBezTo>
                  <a:lnTo>
                    <a:pt x="1416" y="1416"/>
                  </a:lnTo>
                  <a:cubicBezTo>
                    <a:pt x="1416" y="1051"/>
                    <a:pt x="1256" y="731"/>
                    <a:pt x="1028" y="503"/>
                  </a:cubicBezTo>
                  <a:cubicBezTo>
                    <a:pt x="799" y="275"/>
                    <a:pt x="480" y="138"/>
                    <a:pt x="137" y="138"/>
                  </a:cubicBezTo>
                  <a:lnTo>
                    <a:pt x="0" y="13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3"/>
            <p:cNvSpPr/>
            <p:nvPr/>
          </p:nvSpPr>
          <p:spPr>
            <a:xfrm>
              <a:off x="6454601" y="2313482"/>
              <a:ext cx="140382" cy="140382"/>
            </a:xfrm>
            <a:custGeom>
              <a:rect b="b" l="l" r="r" t="t"/>
              <a:pathLst>
                <a:path extrusionOk="0" h="2055" w="2055">
                  <a:moveTo>
                    <a:pt x="845" y="23"/>
                  </a:moveTo>
                  <a:cubicBezTo>
                    <a:pt x="822" y="23"/>
                    <a:pt x="800" y="23"/>
                    <a:pt x="777" y="46"/>
                  </a:cubicBezTo>
                  <a:lnTo>
                    <a:pt x="777" y="46"/>
                  </a:lnTo>
                  <a:lnTo>
                    <a:pt x="777" y="46"/>
                  </a:lnTo>
                  <a:cubicBezTo>
                    <a:pt x="320" y="160"/>
                    <a:pt x="1" y="571"/>
                    <a:pt x="1" y="1050"/>
                  </a:cubicBezTo>
                  <a:cubicBezTo>
                    <a:pt x="23" y="1621"/>
                    <a:pt x="503" y="2055"/>
                    <a:pt x="1051" y="2055"/>
                  </a:cubicBezTo>
                  <a:cubicBezTo>
                    <a:pt x="1621" y="2032"/>
                    <a:pt x="2055" y="1552"/>
                    <a:pt x="2055" y="1005"/>
                  </a:cubicBezTo>
                  <a:cubicBezTo>
                    <a:pt x="2032" y="662"/>
                    <a:pt x="1872" y="388"/>
                    <a:pt x="1621" y="206"/>
                  </a:cubicBezTo>
                  <a:cubicBezTo>
                    <a:pt x="1667" y="502"/>
                    <a:pt x="1644" y="868"/>
                    <a:pt x="1256" y="936"/>
                  </a:cubicBezTo>
                  <a:lnTo>
                    <a:pt x="1233" y="343"/>
                  </a:lnTo>
                  <a:cubicBezTo>
                    <a:pt x="1233" y="114"/>
                    <a:pt x="1005" y="0"/>
                    <a:pt x="845" y="23"/>
                  </a:cubicBezTo>
                  <a:close/>
                </a:path>
              </a:pathLst>
            </a:custGeom>
            <a:solidFill>
              <a:srgbClr val="CB6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3"/>
            <p:cNvSpPr/>
            <p:nvPr/>
          </p:nvSpPr>
          <p:spPr>
            <a:xfrm>
              <a:off x="6937987" y="2291622"/>
              <a:ext cx="141953" cy="141953"/>
            </a:xfrm>
            <a:custGeom>
              <a:rect b="b" l="l" r="r" t="t"/>
              <a:pathLst>
                <a:path extrusionOk="0" h="2078" w="2078">
                  <a:moveTo>
                    <a:pt x="1119" y="1"/>
                  </a:moveTo>
                  <a:cubicBezTo>
                    <a:pt x="1142" y="1"/>
                    <a:pt x="1165" y="1"/>
                    <a:pt x="1187" y="1"/>
                  </a:cubicBezTo>
                  <a:lnTo>
                    <a:pt x="1187" y="1"/>
                  </a:lnTo>
                  <a:cubicBezTo>
                    <a:pt x="1644" y="92"/>
                    <a:pt x="2009" y="457"/>
                    <a:pt x="2055" y="937"/>
                  </a:cubicBezTo>
                  <a:cubicBezTo>
                    <a:pt x="2078" y="1507"/>
                    <a:pt x="1667" y="1986"/>
                    <a:pt x="1096" y="2032"/>
                  </a:cubicBezTo>
                  <a:cubicBezTo>
                    <a:pt x="525" y="2078"/>
                    <a:pt x="46" y="1644"/>
                    <a:pt x="23" y="1073"/>
                  </a:cubicBezTo>
                  <a:cubicBezTo>
                    <a:pt x="0" y="754"/>
                    <a:pt x="115" y="457"/>
                    <a:pt x="343" y="252"/>
                  </a:cubicBezTo>
                  <a:cubicBezTo>
                    <a:pt x="343" y="549"/>
                    <a:pt x="411" y="914"/>
                    <a:pt x="799" y="937"/>
                  </a:cubicBezTo>
                  <a:lnTo>
                    <a:pt x="754" y="366"/>
                  </a:lnTo>
                  <a:cubicBezTo>
                    <a:pt x="731" y="115"/>
                    <a:pt x="959" y="1"/>
                    <a:pt x="1119" y="1"/>
                  </a:cubicBezTo>
                  <a:close/>
                </a:path>
              </a:pathLst>
            </a:custGeom>
            <a:solidFill>
              <a:srgbClr val="CB6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6513828" y="1950123"/>
              <a:ext cx="499091" cy="704848"/>
            </a:xfrm>
            <a:custGeom>
              <a:rect b="b" l="l" r="r" t="t"/>
              <a:pathLst>
                <a:path extrusionOk="0" h="10318" w="7306">
                  <a:moveTo>
                    <a:pt x="3425" y="92"/>
                  </a:moveTo>
                  <a:lnTo>
                    <a:pt x="3425" y="92"/>
                  </a:lnTo>
                  <a:cubicBezTo>
                    <a:pt x="1507" y="184"/>
                    <a:pt x="1" y="1827"/>
                    <a:pt x="92" y="3744"/>
                  </a:cubicBezTo>
                  <a:lnTo>
                    <a:pt x="252" y="6894"/>
                  </a:lnTo>
                  <a:cubicBezTo>
                    <a:pt x="321" y="8812"/>
                    <a:pt x="1964" y="10318"/>
                    <a:pt x="3881" y="10227"/>
                  </a:cubicBezTo>
                  <a:cubicBezTo>
                    <a:pt x="5799" y="10135"/>
                    <a:pt x="7305" y="8492"/>
                    <a:pt x="7214" y="6575"/>
                  </a:cubicBezTo>
                  <a:lnTo>
                    <a:pt x="7054" y="3402"/>
                  </a:lnTo>
                  <a:cubicBezTo>
                    <a:pt x="6963" y="1485"/>
                    <a:pt x="5319" y="1"/>
                    <a:pt x="3425" y="92"/>
                  </a:cubicBezTo>
                  <a:close/>
                </a:path>
              </a:pathLst>
            </a:custGeom>
            <a:solidFill>
              <a:srgbClr val="E6A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3"/>
            <p:cNvSpPr/>
            <p:nvPr/>
          </p:nvSpPr>
          <p:spPr>
            <a:xfrm>
              <a:off x="6708795" y="2469373"/>
              <a:ext cx="124807" cy="76510"/>
            </a:xfrm>
            <a:custGeom>
              <a:rect b="b" l="l" r="r" t="t"/>
              <a:pathLst>
                <a:path extrusionOk="0" h="1120" w="1827">
                  <a:moveTo>
                    <a:pt x="0" y="229"/>
                  </a:moveTo>
                  <a:cubicBezTo>
                    <a:pt x="23" y="731"/>
                    <a:pt x="434" y="1119"/>
                    <a:pt x="936" y="1096"/>
                  </a:cubicBezTo>
                  <a:cubicBezTo>
                    <a:pt x="1438" y="1074"/>
                    <a:pt x="1826" y="663"/>
                    <a:pt x="1803" y="161"/>
                  </a:cubicBezTo>
                  <a:lnTo>
                    <a:pt x="1803" y="161"/>
                  </a:lnTo>
                  <a:cubicBezTo>
                    <a:pt x="1803" y="69"/>
                    <a:pt x="1712" y="1"/>
                    <a:pt x="1644" y="1"/>
                  </a:cubicBezTo>
                  <a:lnTo>
                    <a:pt x="137" y="69"/>
                  </a:lnTo>
                  <a:cubicBezTo>
                    <a:pt x="69" y="69"/>
                    <a:pt x="0" y="161"/>
                    <a:pt x="0"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3"/>
            <p:cNvSpPr/>
            <p:nvPr/>
          </p:nvSpPr>
          <p:spPr>
            <a:xfrm>
              <a:off x="6733729" y="2513026"/>
              <a:ext cx="71796" cy="32858"/>
            </a:xfrm>
            <a:custGeom>
              <a:rect b="b" l="l" r="r" t="t"/>
              <a:pathLst>
                <a:path extrusionOk="0" h="481" w="1051">
                  <a:moveTo>
                    <a:pt x="0" y="275"/>
                  </a:moveTo>
                  <a:cubicBezTo>
                    <a:pt x="160" y="412"/>
                    <a:pt x="366" y="480"/>
                    <a:pt x="571" y="457"/>
                  </a:cubicBezTo>
                  <a:cubicBezTo>
                    <a:pt x="754" y="457"/>
                    <a:pt x="913" y="389"/>
                    <a:pt x="1050" y="298"/>
                  </a:cubicBezTo>
                  <a:cubicBezTo>
                    <a:pt x="959" y="115"/>
                    <a:pt x="754" y="1"/>
                    <a:pt x="503" y="1"/>
                  </a:cubicBezTo>
                  <a:cubicBezTo>
                    <a:pt x="274" y="1"/>
                    <a:pt x="69" y="115"/>
                    <a:pt x="0" y="27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6724370" y="2469373"/>
              <a:ext cx="98302" cy="29716"/>
            </a:xfrm>
            <a:custGeom>
              <a:rect b="b" l="l" r="r" t="t"/>
              <a:pathLst>
                <a:path extrusionOk="0" h="435" w="1439">
                  <a:moveTo>
                    <a:pt x="1438" y="1"/>
                  </a:moveTo>
                  <a:lnTo>
                    <a:pt x="23" y="69"/>
                  </a:lnTo>
                  <a:cubicBezTo>
                    <a:pt x="0" y="229"/>
                    <a:pt x="92" y="389"/>
                    <a:pt x="206" y="412"/>
                  </a:cubicBezTo>
                  <a:cubicBezTo>
                    <a:pt x="320" y="434"/>
                    <a:pt x="1347" y="366"/>
                    <a:pt x="1393" y="298"/>
                  </a:cubicBezTo>
                  <a:cubicBezTo>
                    <a:pt x="1438" y="252"/>
                    <a:pt x="1438" y="138"/>
                    <a:pt x="14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p:nvPr/>
          </p:nvSpPr>
          <p:spPr>
            <a:xfrm>
              <a:off x="6872474" y="2414791"/>
              <a:ext cx="64009" cy="64009"/>
            </a:xfrm>
            <a:custGeom>
              <a:rect b="b" l="l" r="r" t="t"/>
              <a:pathLst>
                <a:path extrusionOk="0" h="937" w="937">
                  <a:moveTo>
                    <a:pt x="457" y="24"/>
                  </a:moveTo>
                  <a:cubicBezTo>
                    <a:pt x="206" y="24"/>
                    <a:pt x="1" y="229"/>
                    <a:pt x="24" y="480"/>
                  </a:cubicBezTo>
                  <a:cubicBezTo>
                    <a:pt x="24" y="731"/>
                    <a:pt x="229" y="937"/>
                    <a:pt x="480" y="937"/>
                  </a:cubicBezTo>
                  <a:cubicBezTo>
                    <a:pt x="731" y="937"/>
                    <a:pt x="937" y="708"/>
                    <a:pt x="937" y="457"/>
                  </a:cubicBezTo>
                  <a:cubicBezTo>
                    <a:pt x="914" y="206"/>
                    <a:pt x="708" y="1"/>
                    <a:pt x="457" y="24"/>
                  </a:cubicBezTo>
                  <a:close/>
                </a:path>
              </a:pathLst>
            </a:custGeom>
            <a:solidFill>
              <a:srgbClr val="CB6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3"/>
            <p:cNvSpPr/>
            <p:nvPr/>
          </p:nvSpPr>
          <p:spPr>
            <a:xfrm>
              <a:off x="6602773" y="2422647"/>
              <a:ext cx="63940" cy="63940"/>
            </a:xfrm>
            <a:custGeom>
              <a:rect b="b" l="l" r="r" t="t"/>
              <a:pathLst>
                <a:path extrusionOk="0" h="936" w="936">
                  <a:moveTo>
                    <a:pt x="457" y="23"/>
                  </a:moveTo>
                  <a:cubicBezTo>
                    <a:pt x="205" y="23"/>
                    <a:pt x="0" y="228"/>
                    <a:pt x="23" y="479"/>
                  </a:cubicBezTo>
                  <a:cubicBezTo>
                    <a:pt x="23" y="730"/>
                    <a:pt x="228" y="936"/>
                    <a:pt x="479" y="936"/>
                  </a:cubicBezTo>
                  <a:cubicBezTo>
                    <a:pt x="730" y="913"/>
                    <a:pt x="936" y="708"/>
                    <a:pt x="936" y="457"/>
                  </a:cubicBezTo>
                  <a:cubicBezTo>
                    <a:pt x="936" y="205"/>
                    <a:pt x="708" y="0"/>
                    <a:pt x="457" y="23"/>
                  </a:cubicBezTo>
                  <a:close/>
                </a:path>
              </a:pathLst>
            </a:custGeom>
            <a:solidFill>
              <a:srgbClr val="CB6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p:nvPr/>
          </p:nvSpPr>
          <p:spPr>
            <a:xfrm>
              <a:off x="6602773" y="2282263"/>
              <a:ext cx="84229" cy="32858"/>
            </a:xfrm>
            <a:custGeom>
              <a:rect b="b" l="l" r="r" t="t"/>
              <a:pathLst>
                <a:path extrusionOk="0" h="481" w="1233">
                  <a:moveTo>
                    <a:pt x="183" y="457"/>
                  </a:moveTo>
                  <a:cubicBezTo>
                    <a:pt x="137" y="480"/>
                    <a:pt x="69" y="457"/>
                    <a:pt x="23" y="412"/>
                  </a:cubicBezTo>
                  <a:cubicBezTo>
                    <a:pt x="0" y="343"/>
                    <a:pt x="23" y="275"/>
                    <a:pt x="69" y="229"/>
                  </a:cubicBezTo>
                  <a:cubicBezTo>
                    <a:pt x="388" y="46"/>
                    <a:pt x="822" y="1"/>
                    <a:pt x="1164" y="183"/>
                  </a:cubicBezTo>
                  <a:cubicBezTo>
                    <a:pt x="1210" y="229"/>
                    <a:pt x="1233" y="297"/>
                    <a:pt x="1210" y="366"/>
                  </a:cubicBezTo>
                  <a:cubicBezTo>
                    <a:pt x="1187" y="412"/>
                    <a:pt x="1096" y="434"/>
                    <a:pt x="1050" y="412"/>
                  </a:cubicBezTo>
                  <a:cubicBezTo>
                    <a:pt x="776" y="275"/>
                    <a:pt x="457" y="320"/>
                    <a:pt x="183" y="45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3"/>
            <p:cNvSpPr/>
            <p:nvPr/>
          </p:nvSpPr>
          <p:spPr>
            <a:xfrm>
              <a:off x="6847540" y="2272904"/>
              <a:ext cx="85801" cy="31287"/>
            </a:xfrm>
            <a:custGeom>
              <a:rect b="b" l="l" r="r" t="t"/>
              <a:pathLst>
                <a:path extrusionOk="0" h="458" w="1256">
                  <a:moveTo>
                    <a:pt x="1051" y="389"/>
                  </a:moveTo>
                  <a:cubicBezTo>
                    <a:pt x="799" y="275"/>
                    <a:pt x="457" y="252"/>
                    <a:pt x="206" y="412"/>
                  </a:cubicBezTo>
                  <a:cubicBezTo>
                    <a:pt x="160" y="457"/>
                    <a:pt x="69" y="434"/>
                    <a:pt x="46" y="389"/>
                  </a:cubicBezTo>
                  <a:cubicBezTo>
                    <a:pt x="1" y="320"/>
                    <a:pt x="23" y="252"/>
                    <a:pt x="69" y="206"/>
                  </a:cubicBezTo>
                  <a:cubicBezTo>
                    <a:pt x="389" y="1"/>
                    <a:pt x="822" y="1"/>
                    <a:pt x="1165" y="161"/>
                  </a:cubicBezTo>
                  <a:cubicBezTo>
                    <a:pt x="1233" y="183"/>
                    <a:pt x="1256" y="252"/>
                    <a:pt x="1233" y="320"/>
                  </a:cubicBezTo>
                  <a:cubicBezTo>
                    <a:pt x="1188" y="389"/>
                    <a:pt x="1119" y="412"/>
                    <a:pt x="1051" y="3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3"/>
            <p:cNvSpPr/>
            <p:nvPr/>
          </p:nvSpPr>
          <p:spPr>
            <a:xfrm>
              <a:off x="6866257" y="2329057"/>
              <a:ext cx="59295" cy="59295"/>
            </a:xfrm>
            <a:custGeom>
              <a:rect b="b" l="l" r="r" t="t"/>
              <a:pathLst>
                <a:path extrusionOk="0" h="868" w="868">
                  <a:moveTo>
                    <a:pt x="411" y="1"/>
                  </a:moveTo>
                  <a:lnTo>
                    <a:pt x="411" y="1"/>
                  </a:lnTo>
                  <a:cubicBezTo>
                    <a:pt x="662" y="1"/>
                    <a:pt x="845" y="160"/>
                    <a:pt x="868" y="411"/>
                  </a:cubicBezTo>
                  <a:lnTo>
                    <a:pt x="868" y="434"/>
                  </a:lnTo>
                  <a:cubicBezTo>
                    <a:pt x="868" y="662"/>
                    <a:pt x="685" y="868"/>
                    <a:pt x="457" y="868"/>
                  </a:cubicBezTo>
                  <a:lnTo>
                    <a:pt x="457" y="868"/>
                  </a:lnTo>
                  <a:cubicBezTo>
                    <a:pt x="229" y="868"/>
                    <a:pt x="23" y="708"/>
                    <a:pt x="23" y="457"/>
                  </a:cubicBezTo>
                  <a:lnTo>
                    <a:pt x="23" y="434"/>
                  </a:lnTo>
                  <a:cubicBezTo>
                    <a:pt x="1" y="206"/>
                    <a:pt x="183"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3"/>
            <p:cNvSpPr/>
            <p:nvPr/>
          </p:nvSpPr>
          <p:spPr>
            <a:xfrm>
              <a:off x="6613634" y="2339988"/>
              <a:ext cx="60866" cy="59295"/>
            </a:xfrm>
            <a:custGeom>
              <a:rect b="b" l="l" r="r" t="t"/>
              <a:pathLst>
                <a:path extrusionOk="0" h="868" w="891">
                  <a:moveTo>
                    <a:pt x="434" y="0"/>
                  </a:moveTo>
                  <a:lnTo>
                    <a:pt x="434" y="0"/>
                  </a:lnTo>
                  <a:cubicBezTo>
                    <a:pt x="183" y="0"/>
                    <a:pt x="1" y="229"/>
                    <a:pt x="24" y="457"/>
                  </a:cubicBezTo>
                  <a:lnTo>
                    <a:pt x="24" y="480"/>
                  </a:lnTo>
                  <a:cubicBezTo>
                    <a:pt x="24" y="708"/>
                    <a:pt x="229" y="868"/>
                    <a:pt x="457" y="868"/>
                  </a:cubicBezTo>
                  <a:lnTo>
                    <a:pt x="457" y="868"/>
                  </a:lnTo>
                  <a:cubicBezTo>
                    <a:pt x="708" y="868"/>
                    <a:pt x="891" y="662"/>
                    <a:pt x="868" y="434"/>
                  </a:cubicBezTo>
                  <a:lnTo>
                    <a:pt x="868" y="411"/>
                  </a:lnTo>
                  <a:cubicBezTo>
                    <a:pt x="868" y="183"/>
                    <a:pt x="663" y="0"/>
                    <a:pt x="4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3"/>
            <p:cNvSpPr/>
            <p:nvPr/>
          </p:nvSpPr>
          <p:spPr>
            <a:xfrm>
              <a:off x="6502967" y="1926760"/>
              <a:ext cx="513027" cy="455371"/>
            </a:xfrm>
            <a:custGeom>
              <a:rect b="b" l="l" r="r" t="t"/>
              <a:pathLst>
                <a:path extrusionOk="0" h="6666" w="7510">
                  <a:moveTo>
                    <a:pt x="2260" y="3036"/>
                  </a:moveTo>
                  <a:cubicBezTo>
                    <a:pt x="1895" y="3059"/>
                    <a:pt x="1187" y="3265"/>
                    <a:pt x="1210" y="4018"/>
                  </a:cubicBezTo>
                  <a:cubicBezTo>
                    <a:pt x="1256" y="4771"/>
                    <a:pt x="1141" y="5365"/>
                    <a:pt x="662" y="5387"/>
                  </a:cubicBezTo>
                  <a:cubicBezTo>
                    <a:pt x="662" y="5387"/>
                    <a:pt x="662" y="5661"/>
                    <a:pt x="685" y="5981"/>
                  </a:cubicBezTo>
                  <a:cubicBezTo>
                    <a:pt x="708" y="6300"/>
                    <a:pt x="685" y="6643"/>
                    <a:pt x="365" y="6666"/>
                  </a:cubicBezTo>
                  <a:cubicBezTo>
                    <a:pt x="343" y="5958"/>
                    <a:pt x="114" y="5684"/>
                    <a:pt x="114" y="5684"/>
                  </a:cubicBezTo>
                  <a:cubicBezTo>
                    <a:pt x="114" y="5684"/>
                    <a:pt x="69" y="4748"/>
                    <a:pt x="23" y="3904"/>
                  </a:cubicBezTo>
                  <a:cubicBezTo>
                    <a:pt x="0" y="3082"/>
                    <a:pt x="160" y="1964"/>
                    <a:pt x="1210" y="1142"/>
                  </a:cubicBezTo>
                  <a:cubicBezTo>
                    <a:pt x="2579" y="92"/>
                    <a:pt x="4542" y="1"/>
                    <a:pt x="5980" y="936"/>
                  </a:cubicBezTo>
                  <a:cubicBezTo>
                    <a:pt x="7099" y="1644"/>
                    <a:pt x="7396" y="2740"/>
                    <a:pt x="7418" y="3561"/>
                  </a:cubicBezTo>
                  <a:cubicBezTo>
                    <a:pt x="7464" y="4383"/>
                    <a:pt x="7510" y="5342"/>
                    <a:pt x="7510" y="5342"/>
                  </a:cubicBezTo>
                  <a:cubicBezTo>
                    <a:pt x="7510" y="5342"/>
                    <a:pt x="7304" y="5616"/>
                    <a:pt x="7350" y="6323"/>
                  </a:cubicBezTo>
                  <a:cubicBezTo>
                    <a:pt x="7030" y="6346"/>
                    <a:pt x="6985" y="6026"/>
                    <a:pt x="6962" y="5684"/>
                  </a:cubicBezTo>
                  <a:cubicBezTo>
                    <a:pt x="6962" y="5365"/>
                    <a:pt x="6939" y="5091"/>
                    <a:pt x="6939" y="5091"/>
                  </a:cubicBezTo>
                  <a:cubicBezTo>
                    <a:pt x="6460" y="5113"/>
                    <a:pt x="6300" y="4543"/>
                    <a:pt x="6254" y="3790"/>
                  </a:cubicBezTo>
                  <a:cubicBezTo>
                    <a:pt x="6232" y="3036"/>
                    <a:pt x="5478" y="2899"/>
                    <a:pt x="5113" y="2899"/>
                  </a:cubicBezTo>
                  <a:cubicBezTo>
                    <a:pt x="4177" y="2945"/>
                    <a:pt x="3219" y="2991"/>
                    <a:pt x="2260" y="30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3"/>
            <p:cNvSpPr/>
            <p:nvPr/>
          </p:nvSpPr>
          <p:spPr>
            <a:xfrm>
              <a:off x="6504538" y="2104511"/>
              <a:ext cx="513027" cy="240187"/>
            </a:xfrm>
            <a:custGeom>
              <a:rect b="b" l="l" r="r" t="t"/>
              <a:pathLst>
                <a:path extrusionOk="0" h="3516" w="7510">
                  <a:moveTo>
                    <a:pt x="6916" y="2557"/>
                  </a:moveTo>
                  <a:lnTo>
                    <a:pt x="6916" y="2557"/>
                  </a:lnTo>
                  <a:lnTo>
                    <a:pt x="6939" y="2922"/>
                  </a:lnTo>
                  <a:cubicBezTo>
                    <a:pt x="6939" y="3082"/>
                    <a:pt x="7076" y="3196"/>
                    <a:pt x="7236" y="3173"/>
                  </a:cubicBezTo>
                  <a:cubicBezTo>
                    <a:pt x="7373" y="3173"/>
                    <a:pt x="7510" y="3036"/>
                    <a:pt x="7487" y="2899"/>
                  </a:cubicBezTo>
                  <a:lnTo>
                    <a:pt x="7487" y="2648"/>
                  </a:lnTo>
                  <a:lnTo>
                    <a:pt x="7487" y="2534"/>
                  </a:lnTo>
                  <a:lnTo>
                    <a:pt x="7395" y="959"/>
                  </a:lnTo>
                  <a:cubicBezTo>
                    <a:pt x="7395" y="754"/>
                    <a:pt x="7373" y="526"/>
                    <a:pt x="7327" y="297"/>
                  </a:cubicBezTo>
                  <a:lnTo>
                    <a:pt x="7327" y="297"/>
                  </a:lnTo>
                  <a:cubicBezTo>
                    <a:pt x="6665" y="1"/>
                    <a:pt x="5866" y="503"/>
                    <a:pt x="5866" y="503"/>
                  </a:cubicBezTo>
                  <a:cubicBezTo>
                    <a:pt x="6072" y="640"/>
                    <a:pt x="6209" y="845"/>
                    <a:pt x="6231" y="1188"/>
                  </a:cubicBezTo>
                  <a:cubicBezTo>
                    <a:pt x="6277" y="1941"/>
                    <a:pt x="6437" y="2511"/>
                    <a:pt x="6916" y="2489"/>
                  </a:cubicBezTo>
                  <a:close/>
                  <a:moveTo>
                    <a:pt x="1507" y="708"/>
                  </a:moveTo>
                  <a:cubicBezTo>
                    <a:pt x="1301" y="868"/>
                    <a:pt x="1164" y="1096"/>
                    <a:pt x="1187" y="1416"/>
                  </a:cubicBezTo>
                  <a:cubicBezTo>
                    <a:pt x="1233" y="2169"/>
                    <a:pt x="1118" y="2763"/>
                    <a:pt x="639" y="2785"/>
                  </a:cubicBezTo>
                  <a:lnTo>
                    <a:pt x="639" y="2854"/>
                  </a:lnTo>
                  <a:lnTo>
                    <a:pt x="639" y="2968"/>
                  </a:lnTo>
                  <a:lnTo>
                    <a:pt x="662" y="3219"/>
                  </a:lnTo>
                  <a:cubicBezTo>
                    <a:pt x="662" y="3356"/>
                    <a:pt x="548" y="3493"/>
                    <a:pt x="388" y="3493"/>
                  </a:cubicBezTo>
                  <a:cubicBezTo>
                    <a:pt x="228" y="3516"/>
                    <a:pt x="91" y="3402"/>
                    <a:pt x="91" y="3242"/>
                  </a:cubicBezTo>
                  <a:lnTo>
                    <a:pt x="69" y="2877"/>
                  </a:lnTo>
                  <a:lnTo>
                    <a:pt x="69" y="2877"/>
                  </a:lnTo>
                  <a:lnTo>
                    <a:pt x="0" y="1302"/>
                  </a:lnTo>
                  <a:cubicBezTo>
                    <a:pt x="0" y="1096"/>
                    <a:pt x="0" y="868"/>
                    <a:pt x="23" y="640"/>
                  </a:cubicBezTo>
                  <a:cubicBezTo>
                    <a:pt x="662" y="297"/>
                    <a:pt x="1507" y="708"/>
                    <a:pt x="1507" y="708"/>
                  </a:cubicBezTo>
                  <a:close/>
                </a:path>
              </a:pathLst>
            </a:custGeom>
            <a:solidFill>
              <a:srgbClr val="141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3"/>
            <p:cNvSpPr/>
            <p:nvPr/>
          </p:nvSpPr>
          <p:spPr>
            <a:xfrm>
              <a:off x="6741517" y="2380497"/>
              <a:ext cx="43720" cy="68722"/>
            </a:xfrm>
            <a:custGeom>
              <a:rect b="b" l="l" r="r" t="t"/>
              <a:pathLst>
                <a:path extrusionOk="0" h="1006" w="640">
                  <a:moveTo>
                    <a:pt x="206" y="252"/>
                  </a:moveTo>
                  <a:cubicBezTo>
                    <a:pt x="206" y="252"/>
                    <a:pt x="46" y="685"/>
                    <a:pt x="23" y="822"/>
                  </a:cubicBezTo>
                  <a:cubicBezTo>
                    <a:pt x="0" y="937"/>
                    <a:pt x="137" y="1005"/>
                    <a:pt x="389" y="959"/>
                  </a:cubicBezTo>
                  <a:cubicBezTo>
                    <a:pt x="640" y="891"/>
                    <a:pt x="389" y="1"/>
                    <a:pt x="206" y="252"/>
                  </a:cubicBezTo>
                  <a:close/>
                </a:path>
              </a:pathLst>
            </a:custGeom>
            <a:solidFill>
              <a:srgbClr val="EFCC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p:nvPr/>
          </p:nvSpPr>
          <p:spPr>
            <a:xfrm>
              <a:off x="6431237" y="1878462"/>
              <a:ext cx="601901" cy="414794"/>
            </a:xfrm>
            <a:custGeom>
              <a:rect b="b" l="l" r="r" t="t"/>
              <a:pathLst>
                <a:path extrusionOk="0" h="6072" w="8811">
                  <a:moveTo>
                    <a:pt x="3949" y="2853"/>
                  </a:moveTo>
                  <a:lnTo>
                    <a:pt x="4360" y="3698"/>
                  </a:lnTo>
                  <a:cubicBezTo>
                    <a:pt x="4360" y="3698"/>
                    <a:pt x="2671" y="4885"/>
                    <a:pt x="1347" y="4040"/>
                  </a:cubicBezTo>
                  <a:cubicBezTo>
                    <a:pt x="0" y="3218"/>
                    <a:pt x="411" y="1347"/>
                    <a:pt x="1256" y="662"/>
                  </a:cubicBezTo>
                  <a:cubicBezTo>
                    <a:pt x="2100" y="0"/>
                    <a:pt x="3310" y="320"/>
                    <a:pt x="3721" y="913"/>
                  </a:cubicBezTo>
                  <a:cubicBezTo>
                    <a:pt x="3721" y="913"/>
                    <a:pt x="5980" y="593"/>
                    <a:pt x="6734" y="708"/>
                  </a:cubicBezTo>
                  <a:cubicBezTo>
                    <a:pt x="7510" y="822"/>
                    <a:pt x="7989" y="1392"/>
                    <a:pt x="8058" y="2419"/>
                  </a:cubicBezTo>
                  <a:cubicBezTo>
                    <a:pt x="8058" y="2419"/>
                    <a:pt x="8651" y="2671"/>
                    <a:pt x="8742" y="3698"/>
                  </a:cubicBezTo>
                  <a:cubicBezTo>
                    <a:pt x="8811" y="4725"/>
                    <a:pt x="8560" y="6072"/>
                    <a:pt x="8560" y="6072"/>
                  </a:cubicBezTo>
                  <a:lnTo>
                    <a:pt x="7852" y="4428"/>
                  </a:lnTo>
                  <a:cubicBezTo>
                    <a:pt x="7852" y="4428"/>
                    <a:pt x="8080" y="1872"/>
                    <a:pt x="3949" y="28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3"/>
            <p:cNvSpPr/>
            <p:nvPr/>
          </p:nvSpPr>
          <p:spPr>
            <a:xfrm>
              <a:off x="5852759" y="2386782"/>
              <a:ext cx="509885" cy="885672"/>
            </a:xfrm>
            <a:custGeom>
              <a:rect b="b" l="l" r="r" t="t"/>
              <a:pathLst>
                <a:path extrusionOk="0" h="12965" w="7464">
                  <a:moveTo>
                    <a:pt x="7464" y="11687"/>
                  </a:moveTo>
                  <a:lnTo>
                    <a:pt x="2693" y="12600"/>
                  </a:lnTo>
                  <a:cubicBezTo>
                    <a:pt x="2671" y="12600"/>
                    <a:pt x="320" y="12965"/>
                    <a:pt x="160" y="10545"/>
                  </a:cubicBezTo>
                  <a:cubicBezTo>
                    <a:pt x="0" y="8194"/>
                    <a:pt x="708" y="1415"/>
                    <a:pt x="708" y="1415"/>
                  </a:cubicBezTo>
                  <a:lnTo>
                    <a:pt x="708" y="1392"/>
                  </a:lnTo>
                  <a:cubicBezTo>
                    <a:pt x="708" y="1392"/>
                    <a:pt x="776" y="890"/>
                    <a:pt x="1141" y="753"/>
                  </a:cubicBezTo>
                  <a:lnTo>
                    <a:pt x="1187" y="251"/>
                  </a:lnTo>
                  <a:cubicBezTo>
                    <a:pt x="1187" y="251"/>
                    <a:pt x="1210" y="23"/>
                    <a:pt x="1461" y="0"/>
                  </a:cubicBezTo>
                  <a:lnTo>
                    <a:pt x="1461" y="137"/>
                  </a:lnTo>
                  <a:cubicBezTo>
                    <a:pt x="1324" y="160"/>
                    <a:pt x="1324" y="274"/>
                    <a:pt x="1324" y="274"/>
                  </a:cubicBezTo>
                  <a:cubicBezTo>
                    <a:pt x="1324" y="457"/>
                    <a:pt x="1301" y="685"/>
                    <a:pt x="1278" y="867"/>
                  </a:cubicBezTo>
                  <a:lnTo>
                    <a:pt x="1233" y="890"/>
                  </a:lnTo>
                  <a:cubicBezTo>
                    <a:pt x="913" y="959"/>
                    <a:pt x="845" y="1415"/>
                    <a:pt x="845" y="1415"/>
                  </a:cubicBezTo>
                  <a:cubicBezTo>
                    <a:pt x="845" y="1552"/>
                    <a:pt x="160" y="8217"/>
                    <a:pt x="297" y="10522"/>
                  </a:cubicBezTo>
                  <a:cubicBezTo>
                    <a:pt x="457" y="12805"/>
                    <a:pt x="2648" y="12463"/>
                    <a:pt x="2671" y="12463"/>
                  </a:cubicBezTo>
                  <a:lnTo>
                    <a:pt x="7441" y="11550"/>
                  </a:lnTo>
                  <a:close/>
                </a:path>
              </a:pathLst>
            </a:custGeom>
            <a:solidFill>
              <a:srgbClr val="C5D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3"/>
            <p:cNvSpPr/>
            <p:nvPr/>
          </p:nvSpPr>
          <p:spPr>
            <a:xfrm>
              <a:off x="7031508" y="2946543"/>
              <a:ext cx="402361" cy="1085281"/>
            </a:xfrm>
            <a:custGeom>
              <a:rect b="b" l="l" r="r" t="t"/>
              <a:pathLst>
                <a:path extrusionOk="0" h="15887" w="5890">
                  <a:moveTo>
                    <a:pt x="5091" y="114"/>
                  </a:moveTo>
                  <a:cubicBezTo>
                    <a:pt x="5091" y="92"/>
                    <a:pt x="5114" y="46"/>
                    <a:pt x="5137" y="23"/>
                  </a:cubicBezTo>
                  <a:cubicBezTo>
                    <a:pt x="5182" y="0"/>
                    <a:pt x="5228" y="23"/>
                    <a:pt x="5228" y="69"/>
                  </a:cubicBezTo>
                  <a:cubicBezTo>
                    <a:pt x="5890" y="1667"/>
                    <a:pt x="5844" y="6369"/>
                    <a:pt x="5821" y="8788"/>
                  </a:cubicBezTo>
                  <a:lnTo>
                    <a:pt x="5821" y="9016"/>
                  </a:lnTo>
                  <a:cubicBezTo>
                    <a:pt x="5821" y="9016"/>
                    <a:pt x="5753" y="10477"/>
                    <a:pt x="4635" y="11710"/>
                  </a:cubicBezTo>
                  <a:cubicBezTo>
                    <a:pt x="4224" y="12143"/>
                    <a:pt x="3425" y="12919"/>
                    <a:pt x="2535" y="13718"/>
                  </a:cubicBezTo>
                  <a:cubicBezTo>
                    <a:pt x="1667" y="14494"/>
                    <a:pt x="754" y="15316"/>
                    <a:pt x="115" y="15864"/>
                  </a:cubicBezTo>
                  <a:cubicBezTo>
                    <a:pt x="92" y="15887"/>
                    <a:pt x="47" y="15887"/>
                    <a:pt x="24" y="15864"/>
                  </a:cubicBezTo>
                  <a:cubicBezTo>
                    <a:pt x="1" y="15818"/>
                    <a:pt x="1" y="15773"/>
                    <a:pt x="24" y="15750"/>
                  </a:cubicBezTo>
                  <a:cubicBezTo>
                    <a:pt x="640" y="15202"/>
                    <a:pt x="1576" y="14403"/>
                    <a:pt x="2443" y="13604"/>
                  </a:cubicBezTo>
                  <a:cubicBezTo>
                    <a:pt x="3311" y="12805"/>
                    <a:pt x="4132" y="12052"/>
                    <a:pt x="4543" y="11596"/>
                  </a:cubicBezTo>
                  <a:cubicBezTo>
                    <a:pt x="5616" y="10409"/>
                    <a:pt x="5684" y="8993"/>
                    <a:pt x="5684" y="8993"/>
                  </a:cubicBezTo>
                  <a:lnTo>
                    <a:pt x="5684" y="8788"/>
                  </a:lnTo>
                  <a:cubicBezTo>
                    <a:pt x="5707" y="6369"/>
                    <a:pt x="5753" y="1689"/>
                    <a:pt x="5091" y="114"/>
                  </a:cubicBezTo>
                  <a:close/>
                </a:path>
              </a:pathLst>
            </a:custGeom>
            <a:solidFill>
              <a:srgbClr val="C5D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3"/>
          <p:cNvSpPr txBox="1"/>
          <p:nvPr/>
        </p:nvSpPr>
        <p:spPr>
          <a:xfrm>
            <a:off x="5211138" y="34465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rgbClr val="202124"/>
              </a:solidFill>
              <a:highlight>
                <a:srgbClr val="FFFFFF"/>
              </a:highlight>
            </a:endParaRPr>
          </a:p>
        </p:txBody>
      </p:sp>
      <p:sp>
        <p:nvSpPr>
          <p:cNvPr id="1451" name="Google Shape;1451;p43"/>
          <p:cNvSpPr/>
          <p:nvPr/>
        </p:nvSpPr>
        <p:spPr>
          <a:xfrm>
            <a:off x="5855700" y="2427800"/>
            <a:ext cx="2874300" cy="2625300"/>
          </a:xfrm>
          <a:prstGeom prst="wedgeRoundRectCallout">
            <a:avLst>
              <a:gd fmla="val -55348" name="adj1"/>
              <a:gd fmla="val 20511" name="adj2"/>
              <a:gd fmla="val 0" name="adj3"/>
            </a:avLst>
          </a:prstGeom>
          <a:solidFill>
            <a:schemeClr val="accent2"/>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Actor"/>
              <a:ea typeface="Actor"/>
              <a:cs typeface="Actor"/>
              <a:sym typeface="Actor"/>
            </a:endParaRPr>
          </a:p>
          <a:p>
            <a:pPr indent="0" lvl="0" marL="0" rtl="0" algn="l">
              <a:spcBef>
                <a:spcPts val="0"/>
              </a:spcBef>
              <a:spcAft>
                <a:spcPts val="0"/>
              </a:spcAft>
              <a:buNone/>
            </a:pPr>
            <a:r>
              <a:t/>
            </a:r>
            <a:endParaRPr sz="1600">
              <a:solidFill>
                <a:schemeClr val="accent3"/>
              </a:solidFill>
              <a:latin typeface="Actor"/>
              <a:ea typeface="Actor"/>
              <a:cs typeface="Actor"/>
              <a:sym typeface="Actor"/>
            </a:endParaRPr>
          </a:p>
          <a:p>
            <a:pPr indent="0" lvl="0" marL="0" rtl="0" algn="l">
              <a:spcBef>
                <a:spcPts val="0"/>
              </a:spcBef>
              <a:spcAft>
                <a:spcPts val="0"/>
              </a:spcAft>
              <a:buNone/>
            </a:pPr>
            <a:r>
              <a:rPr lang="en" sz="1600">
                <a:solidFill>
                  <a:schemeClr val="accent3"/>
                </a:solidFill>
                <a:latin typeface="Fira Sans Extra Condensed"/>
                <a:ea typeface="Fira Sans Extra Condensed"/>
                <a:cs typeface="Fira Sans Extra Condensed"/>
                <a:sym typeface="Fira Sans Extra Condensed"/>
              </a:rPr>
              <a:t>- Lab test or x-ray results</a:t>
            </a:r>
            <a:endParaRPr sz="1600">
              <a:solidFill>
                <a:schemeClr val="accent3"/>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accent3"/>
                </a:solidFill>
                <a:latin typeface="Fira Sans Extra Condensed"/>
                <a:ea typeface="Fira Sans Extra Condensed"/>
                <a:cs typeface="Fira Sans Extra Condensed"/>
                <a:sym typeface="Fira Sans Extra Condensed"/>
              </a:rPr>
              <a:t>- Therapy and counseling</a:t>
            </a:r>
            <a:endParaRPr sz="1600">
              <a:solidFill>
                <a:schemeClr val="accent3"/>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accent3"/>
                </a:solidFill>
                <a:latin typeface="Fira Sans Extra Condensed"/>
                <a:ea typeface="Fira Sans Extra Condensed"/>
                <a:cs typeface="Fira Sans Extra Condensed"/>
                <a:sym typeface="Fira Sans Extra Condensed"/>
              </a:rPr>
              <a:t>- Skin and other conditions</a:t>
            </a:r>
            <a:endParaRPr sz="1600">
              <a:solidFill>
                <a:schemeClr val="accent3"/>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accent3"/>
                </a:solidFill>
                <a:latin typeface="Fira Sans Extra Condensed"/>
                <a:ea typeface="Fira Sans Extra Condensed"/>
                <a:cs typeface="Fira Sans Extra Condensed"/>
                <a:sym typeface="Fira Sans Extra Condensed"/>
              </a:rPr>
              <a:t>- Prescription management</a:t>
            </a:r>
            <a:endParaRPr sz="1600">
              <a:solidFill>
                <a:schemeClr val="accent3"/>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accent3"/>
                </a:solidFill>
                <a:latin typeface="Fira Sans Extra Condensed"/>
                <a:ea typeface="Fira Sans Extra Condensed"/>
                <a:cs typeface="Fira Sans Extra Condensed"/>
                <a:sym typeface="Fira Sans Extra Condensed"/>
              </a:rPr>
              <a:t>- Urgent care issue</a:t>
            </a:r>
            <a:endParaRPr sz="1600">
              <a:solidFill>
                <a:schemeClr val="accent3"/>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accent3"/>
                </a:solidFill>
                <a:latin typeface="Fira Sans Extra Condensed"/>
                <a:ea typeface="Fira Sans Extra Condensed"/>
                <a:cs typeface="Fira Sans Extra Condensed"/>
                <a:sym typeface="Fira Sans Extra Condensed"/>
              </a:rPr>
              <a:t>- Post surgical follow up </a:t>
            </a:r>
            <a:endParaRPr>
              <a:latin typeface="Fira Sans Extra Condensed"/>
              <a:ea typeface="Fira Sans Extra Condensed"/>
              <a:cs typeface="Fira Sans Extra Condensed"/>
              <a:sym typeface="Fira Sans Extra Condensed"/>
            </a:endParaRPr>
          </a:p>
        </p:txBody>
      </p:sp>
      <p:sp>
        <p:nvSpPr>
          <p:cNvPr id="1452" name="Google Shape;1452;p43"/>
          <p:cNvSpPr txBox="1"/>
          <p:nvPr>
            <p:ph type="title"/>
          </p:nvPr>
        </p:nvSpPr>
        <p:spPr>
          <a:xfrm>
            <a:off x="5712300" y="2597825"/>
            <a:ext cx="3161100" cy="5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Common use</a:t>
            </a:r>
            <a:endParaRPr sz="3400"/>
          </a:p>
        </p:txBody>
      </p:sp>
      <p:grpSp>
        <p:nvGrpSpPr>
          <p:cNvPr id="1453" name="Google Shape;1453;p43"/>
          <p:cNvGrpSpPr/>
          <p:nvPr/>
        </p:nvGrpSpPr>
        <p:grpSpPr>
          <a:xfrm rot="1122810">
            <a:off x="5612320" y="997001"/>
            <a:ext cx="874827" cy="583378"/>
            <a:chOff x="184575" y="1130125"/>
            <a:chExt cx="840600" cy="560400"/>
          </a:xfrm>
        </p:grpSpPr>
        <p:sp>
          <p:nvSpPr>
            <p:cNvPr id="1454" name="Google Shape;1454;p43"/>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3"/>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3"/>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3"/>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chemeClr val="accent2"/>
                </a:solidFill>
              </a:rPr>
              <a:t>Impact</a:t>
            </a:r>
            <a:r>
              <a:rPr lang="en" sz="3800">
                <a:solidFill>
                  <a:schemeClr val="accent2"/>
                </a:solidFill>
              </a:rPr>
              <a:t> of </a:t>
            </a:r>
            <a:r>
              <a:rPr lang="en" sz="3800">
                <a:solidFill>
                  <a:schemeClr val="accent2"/>
                </a:solidFill>
              </a:rPr>
              <a:t>telehealth</a:t>
            </a:r>
            <a:endParaRPr sz="3800">
              <a:solidFill>
                <a:schemeClr val="accent2"/>
              </a:solidFill>
            </a:endParaRPr>
          </a:p>
        </p:txBody>
      </p:sp>
      <p:sp>
        <p:nvSpPr>
          <p:cNvPr id="1463" name="Google Shape;1463;p44"/>
          <p:cNvSpPr txBox="1"/>
          <p:nvPr>
            <p:ph idx="6" type="subTitle"/>
          </p:nvPr>
        </p:nvSpPr>
        <p:spPr>
          <a:xfrm>
            <a:off x="1765663" y="4143900"/>
            <a:ext cx="2529600" cy="7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virtual visits save you time and eliminate travel-related stresses and expenses</a:t>
            </a:r>
            <a:endParaRPr>
              <a:latin typeface="Fira Sans Extra Condensed"/>
              <a:ea typeface="Fira Sans Extra Condensed"/>
              <a:cs typeface="Fira Sans Extra Condensed"/>
              <a:sym typeface="Fira Sans Extra Condensed"/>
            </a:endParaRPr>
          </a:p>
        </p:txBody>
      </p:sp>
      <p:sp>
        <p:nvSpPr>
          <p:cNvPr id="1464" name="Google Shape;1464;p44"/>
          <p:cNvSpPr txBox="1"/>
          <p:nvPr>
            <p:ph idx="2" type="title"/>
          </p:nvPr>
        </p:nvSpPr>
        <p:spPr>
          <a:xfrm>
            <a:off x="1765670" y="1783025"/>
            <a:ext cx="252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Exposure</a:t>
            </a:r>
            <a:endParaRPr/>
          </a:p>
        </p:txBody>
      </p:sp>
      <p:sp>
        <p:nvSpPr>
          <p:cNvPr id="1465" name="Google Shape;1465;p44"/>
          <p:cNvSpPr txBox="1"/>
          <p:nvPr>
            <p:ph idx="1" type="subTitle"/>
          </p:nvPr>
        </p:nvSpPr>
        <p:spPr>
          <a:xfrm>
            <a:off x="1765670" y="2310725"/>
            <a:ext cx="2529600" cy="4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Telehealth limits exposure to dangerous germs.</a:t>
            </a:r>
            <a:endParaRPr>
              <a:latin typeface="Fira Sans Extra Condensed"/>
              <a:ea typeface="Fira Sans Extra Condensed"/>
              <a:cs typeface="Fira Sans Extra Condensed"/>
              <a:sym typeface="Fira Sans Extra Condensed"/>
            </a:endParaRPr>
          </a:p>
        </p:txBody>
      </p:sp>
      <p:sp>
        <p:nvSpPr>
          <p:cNvPr id="1466" name="Google Shape;1466;p44"/>
          <p:cNvSpPr txBox="1"/>
          <p:nvPr>
            <p:ph idx="3" type="title"/>
          </p:nvPr>
        </p:nvSpPr>
        <p:spPr>
          <a:xfrm>
            <a:off x="4848730" y="1783025"/>
            <a:ext cx="252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a:t>
            </a:r>
            <a:endParaRPr/>
          </a:p>
        </p:txBody>
      </p:sp>
      <p:sp>
        <p:nvSpPr>
          <p:cNvPr id="1467" name="Google Shape;1467;p44"/>
          <p:cNvSpPr txBox="1"/>
          <p:nvPr>
            <p:ph idx="4" type="subTitle"/>
          </p:nvPr>
        </p:nvSpPr>
        <p:spPr>
          <a:xfrm>
            <a:off x="4848721" y="2310725"/>
            <a:ext cx="2529600" cy="4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Improved access to doctors, including specialists.</a:t>
            </a:r>
            <a:endParaRPr>
              <a:latin typeface="Fira Sans Extra Condensed"/>
              <a:ea typeface="Fira Sans Extra Condensed"/>
              <a:cs typeface="Fira Sans Extra Condensed"/>
              <a:sym typeface="Fira Sans Extra Condensed"/>
            </a:endParaRPr>
          </a:p>
        </p:txBody>
      </p:sp>
      <p:sp>
        <p:nvSpPr>
          <p:cNvPr id="1468" name="Google Shape;1468;p44"/>
          <p:cNvSpPr txBox="1"/>
          <p:nvPr>
            <p:ph idx="5" type="title"/>
          </p:nvPr>
        </p:nvSpPr>
        <p:spPr>
          <a:xfrm>
            <a:off x="1765670" y="3616200"/>
            <a:ext cx="252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a:t>
            </a:r>
            <a:endParaRPr/>
          </a:p>
        </p:txBody>
      </p:sp>
      <p:sp>
        <p:nvSpPr>
          <p:cNvPr id="1469" name="Google Shape;1469;p44"/>
          <p:cNvSpPr txBox="1"/>
          <p:nvPr>
            <p:ph idx="7" type="title"/>
          </p:nvPr>
        </p:nvSpPr>
        <p:spPr>
          <a:xfrm>
            <a:off x="4848730" y="3616200"/>
            <a:ext cx="2529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costs</a:t>
            </a:r>
            <a:endParaRPr/>
          </a:p>
        </p:txBody>
      </p:sp>
      <p:sp>
        <p:nvSpPr>
          <p:cNvPr id="1470" name="Google Shape;1470;p44"/>
          <p:cNvSpPr txBox="1"/>
          <p:nvPr>
            <p:ph idx="8" type="subTitle"/>
          </p:nvPr>
        </p:nvSpPr>
        <p:spPr>
          <a:xfrm>
            <a:off x="4682713" y="4003950"/>
            <a:ext cx="2947500" cy="99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Telemedicine can reduce or contain healthcare spending by increasing efficiency via better management of chronic diseases</a:t>
            </a:r>
            <a:endParaRPr>
              <a:latin typeface="Fira Sans Extra Condensed"/>
              <a:ea typeface="Fira Sans Extra Condensed"/>
              <a:cs typeface="Fira Sans Extra Condensed"/>
              <a:sym typeface="Fira Sans Extra Condensed"/>
            </a:endParaRPr>
          </a:p>
        </p:txBody>
      </p:sp>
      <p:grpSp>
        <p:nvGrpSpPr>
          <p:cNvPr id="1471" name="Google Shape;1471;p44"/>
          <p:cNvGrpSpPr/>
          <p:nvPr/>
        </p:nvGrpSpPr>
        <p:grpSpPr>
          <a:xfrm>
            <a:off x="2661133" y="2998483"/>
            <a:ext cx="738672" cy="617717"/>
            <a:chOff x="78125" y="1738900"/>
            <a:chExt cx="995918" cy="832840"/>
          </a:xfrm>
        </p:grpSpPr>
        <p:sp>
          <p:nvSpPr>
            <p:cNvPr id="1472" name="Google Shape;1472;p4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44"/>
          <p:cNvGrpSpPr/>
          <p:nvPr/>
        </p:nvGrpSpPr>
        <p:grpSpPr>
          <a:xfrm>
            <a:off x="5744183" y="2998483"/>
            <a:ext cx="738672" cy="617717"/>
            <a:chOff x="78125" y="1738900"/>
            <a:chExt cx="995918" cy="832840"/>
          </a:xfrm>
        </p:grpSpPr>
        <p:sp>
          <p:nvSpPr>
            <p:cNvPr id="1475" name="Google Shape;1475;p4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44"/>
          <p:cNvGrpSpPr/>
          <p:nvPr/>
        </p:nvGrpSpPr>
        <p:grpSpPr>
          <a:xfrm>
            <a:off x="2661133" y="1165308"/>
            <a:ext cx="738672" cy="617717"/>
            <a:chOff x="78125" y="1738900"/>
            <a:chExt cx="995918" cy="832840"/>
          </a:xfrm>
        </p:grpSpPr>
        <p:sp>
          <p:nvSpPr>
            <p:cNvPr id="1478" name="Google Shape;1478;p4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44"/>
          <p:cNvGrpSpPr/>
          <p:nvPr/>
        </p:nvGrpSpPr>
        <p:grpSpPr>
          <a:xfrm>
            <a:off x="5744183" y="1165308"/>
            <a:ext cx="738672" cy="617717"/>
            <a:chOff x="78125" y="1738900"/>
            <a:chExt cx="995918" cy="832840"/>
          </a:xfrm>
        </p:grpSpPr>
        <p:sp>
          <p:nvSpPr>
            <p:cNvPr id="1481" name="Google Shape;1481;p4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44"/>
          <p:cNvGrpSpPr/>
          <p:nvPr/>
        </p:nvGrpSpPr>
        <p:grpSpPr>
          <a:xfrm>
            <a:off x="2896312" y="3130026"/>
            <a:ext cx="355557" cy="354616"/>
            <a:chOff x="-34005425" y="3945575"/>
            <a:chExt cx="293025" cy="292250"/>
          </a:xfrm>
        </p:grpSpPr>
        <p:sp>
          <p:nvSpPr>
            <p:cNvPr id="1484" name="Google Shape;1484;p4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44"/>
          <p:cNvSpPr/>
          <p:nvPr/>
        </p:nvSpPr>
        <p:spPr>
          <a:xfrm>
            <a:off x="5979636" y="3130039"/>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44"/>
          <p:cNvGrpSpPr/>
          <p:nvPr/>
        </p:nvGrpSpPr>
        <p:grpSpPr>
          <a:xfrm>
            <a:off x="2913720" y="1313427"/>
            <a:ext cx="319337" cy="321752"/>
            <a:chOff x="-31809525" y="3192625"/>
            <a:chExt cx="290650" cy="292875"/>
          </a:xfrm>
        </p:grpSpPr>
        <p:sp>
          <p:nvSpPr>
            <p:cNvPr id="1489" name="Google Shape;1489;p4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4"/>
          <p:cNvGrpSpPr/>
          <p:nvPr/>
        </p:nvGrpSpPr>
        <p:grpSpPr>
          <a:xfrm>
            <a:off x="5979165" y="1296875"/>
            <a:ext cx="354586" cy="354586"/>
            <a:chOff x="-30735200" y="3192625"/>
            <a:chExt cx="292225" cy="292225"/>
          </a:xfrm>
        </p:grpSpPr>
        <p:sp>
          <p:nvSpPr>
            <p:cNvPr id="1494" name="Google Shape;1494;p4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45"/>
          <p:cNvSpPr txBox="1"/>
          <p:nvPr>
            <p:ph type="title"/>
          </p:nvPr>
        </p:nvSpPr>
        <p:spPr>
          <a:xfrm>
            <a:off x="720000" y="648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chemeClr val="accent2"/>
                </a:solidFill>
              </a:rPr>
              <a:t>Overall:</a:t>
            </a:r>
            <a:r>
              <a:rPr lang="en" sz="2700"/>
              <a:t> </a:t>
            </a:r>
            <a:r>
              <a:rPr lang="en" sz="2700"/>
              <a:t>A spike increase in telehealth usage during COVID-19, </a:t>
            </a:r>
            <a:endParaRPr sz="2700"/>
          </a:p>
          <a:p>
            <a:pPr indent="0" lvl="0" marL="0" rtl="0" algn="l">
              <a:spcBef>
                <a:spcPts val="0"/>
              </a:spcBef>
              <a:spcAft>
                <a:spcPts val="0"/>
              </a:spcAft>
              <a:buNone/>
            </a:pPr>
            <a:r>
              <a:rPr lang="en" sz="2700"/>
              <a:t>but the momentum is wearing off</a:t>
            </a:r>
            <a:endParaRPr sz="2700"/>
          </a:p>
        </p:txBody>
      </p:sp>
      <p:sp>
        <p:nvSpPr>
          <p:cNvPr id="1506" name="Google Shape;1506;p45"/>
          <p:cNvSpPr txBox="1"/>
          <p:nvPr/>
        </p:nvSpPr>
        <p:spPr>
          <a:xfrm>
            <a:off x="5705075" y="1555375"/>
            <a:ext cx="2997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To address fundamental challenges posed by the coronavirus; Medicare, states, and private insurers made multiple changes to encourage use of remote health services. Explaining the sharp increase in telehealth usage.</a:t>
            </a:r>
            <a:endParaRPr sz="16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However, this </a:t>
            </a:r>
            <a:r>
              <a:rPr lang="en" sz="1600">
                <a:solidFill>
                  <a:schemeClr val="accent2"/>
                </a:solidFill>
                <a:latin typeface="Fira Sans Extra Condensed"/>
                <a:ea typeface="Fira Sans Extra Condensed"/>
                <a:cs typeface="Fira Sans Extra Condensed"/>
                <a:sym typeface="Fira Sans Extra Condensed"/>
              </a:rPr>
              <a:t>trend is gradually decreasing</a:t>
            </a:r>
            <a:r>
              <a:rPr lang="en" sz="1600">
                <a:solidFill>
                  <a:schemeClr val="dk2"/>
                </a:solidFill>
                <a:latin typeface="Fira Sans Extra Condensed"/>
                <a:ea typeface="Fira Sans Extra Condensed"/>
                <a:cs typeface="Fira Sans Extra Condensed"/>
                <a:sym typeface="Fira Sans Extra Condensed"/>
              </a:rPr>
              <a:t> and wearing off after the initial spike and </a:t>
            </a:r>
            <a:r>
              <a:rPr lang="en" sz="1600">
                <a:solidFill>
                  <a:schemeClr val="dk2"/>
                </a:solidFill>
                <a:latin typeface="Fira Sans Extra Condensed"/>
                <a:ea typeface="Fira Sans Extra Condensed"/>
                <a:cs typeface="Fira Sans Extra Condensed"/>
                <a:sym typeface="Fira Sans Extra Condensed"/>
              </a:rPr>
              <a:t>expected</a:t>
            </a:r>
            <a:r>
              <a:rPr lang="en" sz="1600">
                <a:solidFill>
                  <a:schemeClr val="dk2"/>
                </a:solidFill>
                <a:latin typeface="Fira Sans Extra Condensed"/>
                <a:ea typeface="Fira Sans Extra Condensed"/>
                <a:cs typeface="Fira Sans Extra Condensed"/>
                <a:sym typeface="Fira Sans Extra Condensed"/>
              </a:rPr>
              <a:t> to heavily decrease if policies are rolled back.</a:t>
            </a:r>
            <a:endParaRPr sz="1600">
              <a:solidFill>
                <a:schemeClr val="dk2"/>
              </a:solidFill>
              <a:latin typeface="Fira Sans Extra Condensed"/>
              <a:ea typeface="Fira Sans Extra Condensed"/>
              <a:cs typeface="Fira Sans Extra Condensed"/>
              <a:sym typeface="Fira Sans Extra Condensed"/>
            </a:endParaRPr>
          </a:p>
        </p:txBody>
      </p:sp>
      <p:sp>
        <p:nvSpPr>
          <p:cNvPr id="1507" name="Google Shape;1507;p45"/>
          <p:cNvSpPr txBox="1"/>
          <p:nvPr/>
        </p:nvSpPr>
        <p:spPr>
          <a:xfrm>
            <a:off x="720000" y="4521200"/>
            <a:ext cx="513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Actor"/>
                <a:ea typeface="Actor"/>
                <a:cs typeface="Actor"/>
                <a:sym typeface="Actor"/>
              </a:rPr>
              <a:t>Figure: National Telehealth Spending over time (2018 Dec to 2020 Dec)</a:t>
            </a:r>
            <a:endParaRPr b="1" sz="1000"/>
          </a:p>
        </p:txBody>
      </p:sp>
      <p:pic>
        <p:nvPicPr>
          <p:cNvPr id="1508" name="Google Shape;1508;p45"/>
          <p:cNvPicPr preferRelativeResize="0"/>
          <p:nvPr/>
        </p:nvPicPr>
        <p:blipFill>
          <a:blip r:embed="rId3">
            <a:alphaModFix/>
          </a:blip>
          <a:stretch>
            <a:fillRect/>
          </a:stretch>
        </p:blipFill>
        <p:spPr>
          <a:xfrm>
            <a:off x="720000" y="1504538"/>
            <a:ext cx="4667192" cy="2995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46"/>
          <p:cNvSpPr txBox="1"/>
          <p:nvPr>
            <p:ph type="title"/>
          </p:nvPr>
        </p:nvSpPr>
        <p:spPr>
          <a:xfrm>
            <a:off x="720000" y="445025"/>
            <a:ext cx="813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solidFill>
                  <a:schemeClr val="accent2"/>
                </a:solidFill>
              </a:rPr>
              <a:t>supporting policy can increase benefit from telehealth</a:t>
            </a:r>
            <a:endParaRPr sz="3200">
              <a:solidFill>
                <a:schemeClr val="accent2"/>
              </a:solidFill>
            </a:endParaRPr>
          </a:p>
        </p:txBody>
      </p:sp>
      <p:pic>
        <p:nvPicPr>
          <p:cNvPr id="1514" name="Google Shape;1514;p46"/>
          <p:cNvPicPr preferRelativeResize="0"/>
          <p:nvPr/>
        </p:nvPicPr>
        <p:blipFill rotWithShape="1">
          <a:blip r:embed="rId3">
            <a:alphaModFix/>
          </a:blip>
          <a:srcRect b="0" l="0" r="18719" t="0"/>
          <a:stretch/>
        </p:blipFill>
        <p:spPr>
          <a:xfrm>
            <a:off x="518425" y="1271725"/>
            <a:ext cx="5338825" cy="3521249"/>
          </a:xfrm>
          <a:prstGeom prst="rect">
            <a:avLst/>
          </a:prstGeom>
          <a:noFill/>
          <a:ln>
            <a:noFill/>
          </a:ln>
        </p:spPr>
      </p:pic>
      <p:pic>
        <p:nvPicPr>
          <p:cNvPr id="1515" name="Google Shape;1515;p46"/>
          <p:cNvPicPr preferRelativeResize="0"/>
          <p:nvPr/>
        </p:nvPicPr>
        <p:blipFill rotWithShape="1">
          <a:blip r:embed="rId4">
            <a:alphaModFix/>
          </a:blip>
          <a:srcRect b="88317" l="81522" r="485" t="0"/>
          <a:stretch/>
        </p:blipFill>
        <p:spPr>
          <a:xfrm>
            <a:off x="4305575" y="1335213"/>
            <a:ext cx="1424674" cy="495926"/>
          </a:xfrm>
          <a:prstGeom prst="rect">
            <a:avLst/>
          </a:prstGeom>
          <a:noFill/>
          <a:ln>
            <a:noFill/>
          </a:ln>
        </p:spPr>
      </p:pic>
      <p:sp>
        <p:nvSpPr>
          <p:cNvPr id="1516" name="Google Shape;1516;p46"/>
          <p:cNvSpPr txBox="1"/>
          <p:nvPr/>
        </p:nvSpPr>
        <p:spPr>
          <a:xfrm>
            <a:off x="5997000" y="1983550"/>
            <a:ext cx="28569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There is a contrast between patients benefiting from telehealth from states with supporting policies, such as </a:t>
            </a:r>
            <a:r>
              <a:rPr lang="en" sz="1600">
                <a:solidFill>
                  <a:schemeClr val="accent2"/>
                </a:solidFill>
                <a:latin typeface="Fira Sans Extra Condensed"/>
                <a:ea typeface="Fira Sans Extra Condensed"/>
                <a:cs typeface="Fira Sans Extra Condensed"/>
                <a:sym typeface="Fira Sans Extra Condensed"/>
              </a:rPr>
              <a:t>requiring insurers to cover telehealth services</a:t>
            </a:r>
            <a:r>
              <a:rPr lang="en" sz="1600">
                <a:solidFill>
                  <a:schemeClr val="dk2"/>
                </a:solidFill>
                <a:latin typeface="Fira Sans Extra Condensed"/>
                <a:ea typeface="Fira Sans Extra Condensed"/>
                <a:cs typeface="Fira Sans Extra Condensed"/>
                <a:sym typeface="Fira Sans Extra Condensed"/>
              </a:rPr>
              <a:t>, versus those who do not have policies implemented. </a:t>
            </a:r>
            <a:endParaRPr sz="16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States with policies have </a:t>
            </a:r>
            <a:r>
              <a:rPr lang="en" sz="1600">
                <a:solidFill>
                  <a:schemeClr val="accent2"/>
                </a:solidFill>
                <a:latin typeface="Fira Sans Extra Condensed"/>
                <a:ea typeface="Fira Sans Extra Condensed"/>
                <a:cs typeface="Fira Sans Extra Condensed"/>
                <a:sym typeface="Fira Sans Extra Condensed"/>
              </a:rPr>
              <a:t>higher proportion</a:t>
            </a:r>
            <a:r>
              <a:rPr lang="en" sz="1600">
                <a:solidFill>
                  <a:schemeClr val="dk2"/>
                </a:solidFill>
                <a:latin typeface="Fira Sans Extra Condensed"/>
                <a:ea typeface="Fira Sans Extra Condensed"/>
                <a:cs typeface="Fira Sans Extra Condensed"/>
                <a:sym typeface="Fira Sans Extra Condensed"/>
              </a:rPr>
              <a:t> of people who benefit from telehealth.</a:t>
            </a:r>
            <a:endParaRPr sz="1600">
              <a:solidFill>
                <a:schemeClr val="dk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0" name="Shape 1520"/>
        <p:cNvGrpSpPr/>
        <p:nvPr/>
      </p:nvGrpSpPr>
      <p:grpSpPr>
        <a:xfrm>
          <a:off x="0" y="0"/>
          <a:ext cx="0" cy="0"/>
          <a:chOff x="0" y="0"/>
          <a:chExt cx="0" cy="0"/>
        </a:xfrm>
      </p:grpSpPr>
      <p:sp>
        <p:nvSpPr>
          <p:cNvPr id="1521" name="Google Shape;1521;p47"/>
          <p:cNvSpPr txBox="1"/>
          <p:nvPr>
            <p:ph type="title"/>
          </p:nvPr>
        </p:nvSpPr>
        <p:spPr>
          <a:xfrm>
            <a:off x="720000" y="6482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chemeClr val="accent2"/>
                </a:solidFill>
              </a:rPr>
              <a:t>States that adopted supporting policy have more proportion of cases in benefiting from telehealth </a:t>
            </a:r>
            <a:endParaRPr sz="2900">
              <a:solidFill>
                <a:schemeClr val="accent2"/>
              </a:solidFill>
            </a:endParaRPr>
          </a:p>
        </p:txBody>
      </p:sp>
      <p:sp>
        <p:nvSpPr>
          <p:cNvPr id="1522" name="Google Shape;1522;p47"/>
          <p:cNvSpPr txBox="1"/>
          <p:nvPr/>
        </p:nvSpPr>
        <p:spPr>
          <a:xfrm>
            <a:off x="719950" y="4226000"/>
            <a:ext cx="7506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Seven states that did not previously require coverage of telemedicine services changed their policies during the pandemic, bringing an </a:t>
            </a:r>
            <a:r>
              <a:rPr lang="en" sz="1600">
                <a:solidFill>
                  <a:schemeClr val="accent2"/>
                </a:solidFill>
                <a:latin typeface="Fira Sans Extra Condensed"/>
                <a:ea typeface="Fira Sans Extra Condensed"/>
                <a:cs typeface="Fira Sans Extra Condensed"/>
                <a:sym typeface="Fira Sans Extra Condensed"/>
              </a:rPr>
              <a:t>increase</a:t>
            </a:r>
            <a:r>
              <a:rPr lang="en" sz="1600">
                <a:solidFill>
                  <a:schemeClr val="dk2"/>
                </a:solidFill>
                <a:latin typeface="Fira Sans Extra Condensed"/>
                <a:ea typeface="Fira Sans Extra Condensed"/>
                <a:cs typeface="Fira Sans Extra Condensed"/>
                <a:sym typeface="Fira Sans Extra Condensed"/>
              </a:rPr>
              <a:t> </a:t>
            </a:r>
            <a:r>
              <a:rPr lang="en" sz="1600">
                <a:solidFill>
                  <a:schemeClr val="accent2"/>
                </a:solidFill>
                <a:latin typeface="Fira Sans Extra Condensed"/>
                <a:ea typeface="Fira Sans Extra Condensed"/>
                <a:cs typeface="Fira Sans Extra Condensed"/>
                <a:sym typeface="Fira Sans Extra Condensed"/>
              </a:rPr>
              <a:t>in telehealth benefit</a:t>
            </a:r>
            <a:endParaRPr sz="1600">
              <a:solidFill>
                <a:schemeClr val="accent2"/>
              </a:solidFill>
              <a:latin typeface="Fira Sans Extra Condensed"/>
              <a:ea typeface="Fira Sans Extra Condensed"/>
              <a:cs typeface="Fira Sans Extra Condensed"/>
              <a:sym typeface="Fira Sans Extra Condensed"/>
            </a:endParaRPr>
          </a:p>
        </p:txBody>
      </p:sp>
      <p:pic>
        <p:nvPicPr>
          <p:cNvPr id="1523" name="Google Shape;1523;p47"/>
          <p:cNvPicPr preferRelativeResize="0"/>
          <p:nvPr/>
        </p:nvPicPr>
        <p:blipFill>
          <a:blip r:embed="rId3">
            <a:alphaModFix/>
          </a:blip>
          <a:stretch>
            <a:fillRect/>
          </a:stretch>
        </p:blipFill>
        <p:spPr>
          <a:xfrm>
            <a:off x="720000" y="1373325"/>
            <a:ext cx="7505895" cy="2776475"/>
          </a:xfrm>
          <a:prstGeom prst="rect">
            <a:avLst/>
          </a:prstGeom>
          <a:noFill/>
          <a:ln>
            <a:noFill/>
          </a:ln>
        </p:spPr>
      </p:pic>
      <p:sp>
        <p:nvSpPr>
          <p:cNvPr id="1524" name="Google Shape;1524;p47"/>
          <p:cNvSpPr/>
          <p:nvPr/>
        </p:nvSpPr>
        <p:spPr>
          <a:xfrm>
            <a:off x="795950" y="3806276"/>
            <a:ext cx="139200" cy="115800"/>
          </a:xfrm>
          <a:prstGeom prst="rect">
            <a:avLst/>
          </a:prstGeom>
          <a:solidFill>
            <a:srgbClr val="0091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795950" y="3915749"/>
            <a:ext cx="139200" cy="1158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795950" y="3690625"/>
            <a:ext cx="139200" cy="115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0"/>
          <p:cNvSpPr/>
          <p:nvPr/>
        </p:nvSpPr>
        <p:spPr>
          <a:xfrm>
            <a:off x="1599263" y="1671525"/>
            <a:ext cx="1437063" cy="1419160"/>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3096950" y="1737150"/>
            <a:ext cx="1437063" cy="1419160"/>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4587963" y="1737150"/>
            <a:ext cx="1437063" cy="1419160"/>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6078963" y="1759675"/>
            <a:ext cx="1437063" cy="1419160"/>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txBox="1"/>
          <p:nvPr/>
        </p:nvSpPr>
        <p:spPr>
          <a:xfrm>
            <a:off x="1673663" y="3401777"/>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rgbClr val="434782"/>
                </a:solidFill>
                <a:latin typeface="Fira Sans Extra Condensed"/>
                <a:ea typeface="Fira Sans Extra Condensed"/>
                <a:cs typeface="Fira Sans Extra Condensed"/>
                <a:sym typeface="Fira Sans Extra Condensed"/>
              </a:rPr>
              <a:t>Jonathan Vareika</a:t>
            </a:r>
            <a:endParaRPr b="1" sz="2000">
              <a:solidFill>
                <a:srgbClr val="434782"/>
              </a:solidFill>
              <a:latin typeface="Fira Sans Extra Condensed"/>
              <a:ea typeface="Fira Sans Extra Condensed"/>
              <a:cs typeface="Fira Sans Extra Condensed"/>
              <a:sym typeface="Fira Sans Extra Condensed"/>
            </a:endParaRPr>
          </a:p>
        </p:txBody>
      </p:sp>
      <p:sp>
        <p:nvSpPr>
          <p:cNvPr id="723" name="Google Shape;723;p30"/>
          <p:cNvSpPr txBox="1"/>
          <p:nvPr/>
        </p:nvSpPr>
        <p:spPr>
          <a:xfrm>
            <a:off x="6190687" y="3752983"/>
            <a:ext cx="1254600" cy="7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latin typeface="Fira Sans Extra Condensed"/>
              <a:ea typeface="Fira Sans Extra Condensed"/>
              <a:cs typeface="Fira Sans Extra Condensed"/>
              <a:sym typeface="Fira Sans Extra Condensed"/>
            </a:endParaRPr>
          </a:p>
        </p:txBody>
      </p:sp>
      <p:sp>
        <p:nvSpPr>
          <p:cNvPr id="724" name="Google Shape;724;p30"/>
          <p:cNvSpPr txBox="1"/>
          <p:nvPr/>
        </p:nvSpPr>
        <p:spPr>
          <a:xfrm>
            <a:off x="4654762" y="3477984"/>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rgbClr val="CCC3EB"/>
                </a:solidFill>
                <a:latin typeface="Fira Sans Extra Condensed"/>
                <a:ea typeface="Fira Sans Extra Condensed"/>
                <a:cs typeface="Fira Sans Extra Condensed"/>
                <a:sym typeface="Fira Sans Extra Condensed"/>
              </a:rPr>
              <a:t>Yuntong</a:t>
            </a:r>
            <a:endParaRPr b="1" sz="2000">
              <a:solidFill>
                <a:srgbClr val="CCC3EB"/>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None/>
            </a:pPr>
            <a:r>
              <a:rPr b="1" lang="en" sz="2000">
                <a:solidFill>
                  <a:srgbClr val="CCC3EB"/>
                </a:solidFill>
                <a:latin typeface="Fira Sans Extra Condensed"/>
                <a:ea typeface="Fira Sans Extra Condensed"/>
                <a:cs typeface="Fira Sans Extra Condensed"/>
                <a:sym typeface="Fira Sans Extra Condensed"/>
              </a:rPr>
              <a:t>Xiao</a:t>
            </a:r>
            <a:endParaRPr b="1" sz="2000">
              <a:solidFill>
                <a:srgbClr val="CCC3EB"/>
              </a:solidFill>
              <a:latin typeface="Fira Sans Extra Condensed"/>
              <a:ea typeface="Fira Sans Extra Condensed"/>
              <a:cs typeface="Fira Sans Extra Condensed"/>
              <a:sym typeface="Fira Sans Extra Condensed"/>
            </a:endParaRPr>
          </a:p>
        </p:txBody>
      </p:sp>
      <p:sp>
        <p:nvSpPr>
          <p:cNvPr id="725" name="Google Shape;725;p30"/>
          <p:cNvSpPr txBox="1"/>
          <p:nvPr/>
        </p:nvSpPr>
        <p:spPr>
          <a:xfrm>
            <a:off x="3164212" y="3477968"/>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rgbClr val="948CD3"/>
                </a:solidFill>
                <a:latin typeface="Fira Sans Extra Condensed"/>
                <a:ea typeface="Fira Sans Extra Condensed"/>
                <a:cs typeface="Fira Sans Extra Condensed"/>
                <a:sym typeface="Fira Sans Extra Condensed"/>
              </a:rPr>
              <a:t>Bokun Chen</a:t>
            </a:r>
            <a:endParaRPr b="1" sz="2000">
              <a:solidFill>
                <a:srgbClr val="948CD3"/>
              </a:solidFill>
              <a:latin typeface="Fira Sans Extra Condensed"/>
              <a:ea typeface="Fira Sans Extra Condensed"/>
              <a:cs typeface="Fira Sans Extra Condensed"/>
              <a:sym typeface="Fira Sans Extra Condensed"/>
            </a:endParaRPr>
          </a:p>
        </p:txBody>
      </p:sp>
      <p:sp>
        <p:nvSpPr>
          <p:cNvPr id="726" name="Google Shape;726;p30"/>
          <p:cNvSpPr txBox="1"/>
          <p:nvPr/>
        </p:nvSpPr>
        <p:spPr>
          <a:xfrm>
            <a:off x="6190687" y="3476747"/>
            <a:ext cx="1254600" cy="4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rgbClr val="EE7A7D"/>
                </a:solidFill>
                <a:latin typeface="Fira Sans Extra Condensed"/>
                <a:ea typeface="Fira Sans Extra Condensed"/>
                <a:cs typeface="Fira Sans Extra Condensed"/>
                <a:sym typeface="Fira Sans Extra Condensed"/>
              </a:rPr>
              <a:t>Ethan</a:t>
            </a:r>
            <a:endParaRPr b="1" sz="2000">
              <a:solidFill>
                <a:srgbClr val="EE7A7D"/>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None/>
            </a:pPr>
            <a:r>
              <a:rPr b="1" lang="en" sz="2000">
                <a:solidFill>
                  <a:srgbClr val="EE7A7D"/>
                </a:solidFill>
                <a:latin typeface="Fira Sans Extra Condensed"/>
                <a:ea typeface="Fira Sans Extra Condensed"/>
                <a:cs typeface="Fira Sans Extra Condensed"/>
                <a:sym typeface="Fira Sans Extra Condensed"/>
              </a:rPr>
              <a:t>Meng</a:t>
            </a:r>
            <a:endParaRPr b="1" sz="2000">
              <a:solidFill>
                <a:srgbClr val="EE7A7D"/>
              </a:solidFill>
              <a:latin typeface="Fira Sans Extra Condensed"/>
              <a:ea typeface="Fira Sans Extra Condensed"/>
              <a:cs typeface="Fira Sans Extra Condensed"/>
              <a:sym typeface="Fira Sans Extra Condensed"/>
            </a:endParaRPr>
          </a:p>
        </p:txBody>
      </p:sp>
      <p:pic>
        <p:nvPicPr>
          <p:cNvPr id="727" name="Google Shape;727;p30"/>
          <p:cNvPicPr preferRelativeResize="0"/>
          <p:nvPr/>
        </p:nvPicPr>
        <p:blipFill rotWithShape="1">
          <a:blip r:embed="rId3">
            <a:alphaModFix/>
          </a:blip>
          <a:srcRect b="13014" l="17876" r="22695" t="27556"/>
          <a:stretch/>
        </p:blipFill>
        <p:spPr>
          <a:xfrm>
            <a:off x="4657963" y="1819425"/>
            <a:ext cx="1254600" cy="1254600"/>
          </a:xfrm>
          <a:prstGeom prst="ellipse">
            <a:avLst/>
          </a:prstGeom>
          <a:noFill/>
          <a:ln>
            <a:noFill/>
          </a:ln>
        </p:spPr>
      </p:pic>
      <p:pic>
        <p:nvPicPr>
          <p:cNvPr id="728" name="Google Shape;728;p30"/>
          <p:cNvPicPr preferRelativeResize="0"/>
          <p:nvPr/>
        </p:nvPicPr>
        <p:blipFill rotWithShape="1">
          <a:blip r:embed="rId4">
            <a:alphaModFix/>
          </a:blip>
          <a:srcRect b="12495" l="0" r="0" t="12502"/>
          <a:stretch/>
        </p:blipFill>
        <p:spPr>
          <a:xfrm>
            <a:off x="6170200" y="1841950"/>
            <a:ext cx="1254600" cy="1254600"/>
          </a:xfrm>
          <a:prstGeom prst="ellipse">
            <a:avLst/>
          </a:prstGeom>
          <a:noFill/>
          <a:ln>
            <a:noFill/>
          </a:ln>
        </p:spPr>
      </p:pic>
      <p:pic>
        <p:nvPicPr>
          <p:cNvPr id="729" name="Google Shape;729;p30"/>
          <p:cNvPicPr preferRelativeResize="0"/>
          <p:nvPr/>
        </p:nvPicPr>
        <p:blipFill rotWithShape="1">
          <a:blip r:embed="rId5">
            <a:alphaModFix/>
          </a:blip>
          <a:srcRect b="25920" l="0" r="0" t="27113"/>
          <a:stretch/>
        </p:blipFill>
        <p:spPr>
          <a:xfrm>
            <a:off x="3184825" y="1808776"/>
            <a:ext cx="1254600" cy="1275900"/>
          </a:xfrm>
          <a:prstGeom prst="ellipse">
            <a:avLst/>
          </a:prstGeom>
          <a:noFill/>
          <a:ln>
            <a:noFill/>
          </a:ln>
          <a:effectLst>
            <a:outerShdw blurRad="57150" rotWithShape="0" algn="bl" dir="5400000" dist="19050">
              <a:srgbClr val="000000">
                <a:alpha val="50000"/>
              </a:srgbClr>
            </a:outerShdw>
          </a:effectLst>
        </p:spPr>
      </p:pic>
      <p:sp>
        <p:nvSpPr>
          <p:cNvPr id="730" name="Google Shape;730;p30"/>
          <p:cNvSpPr txBox="1"/>
          <p:nvPr>
            <p:ph idx="429496729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 : Cloudwalkers</a:t>
            </a:r>
            <a:endParaRPr/>
          </a:p>
        </p:txBody>
      </p:sp>
      <p:grpSp>
        <p:nvGrpSpPr>
          <p:cNvPr id="731" name="Google Shape;731;p30"/>
          <p:cNvGrpSpPr/>
          <p:nvPr/>
        </p:nvGrpSpPr>
        <p:grpSpPr>
          <a:xfrm rot="2699870">
            <a:off x="7632834" y="371285"/>
            <a:ext cx="1101343" cy="1044537"/>
            <a:chOff x="1459789" y="418508"/>
            <a:chExt cx="587727" cy="557434"/>
          </a:xfrm>
        </p:grpSpPr>
        <p:sp>
          <p:nvSpPr>
            <p:cNvPr id="732" name="Google Shape;732;p30"/>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0"/>
          <p:cNvGrpSpPr/>
          <p:nvPr/>
        </p:nvGrpSpPr>
        <p:grpSpPr>
          <a:xfrm rot="1122810">
            <a:off x="7918457" y="3939514"/>
            <a:ext cx="874827" cy="583378"/>
            <a:chOff x="184575" y="1130125"/>
            <a:chExt cx="840600" cy="560400"/>
          </a:xfrm>
        </p:grpSpPr>
        <p:sp>
          <p:nvSpPr>
            <p:cNvPr id="737" name="Google Shape;737;p30"/>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30"/>
          <p:cNvSpPr/>
          <p:nvPr/>
        </p:nvSpPr>
        <p:spPr>
          <a:xfrm rot="712576">
            <a:off x="2761270" y="3888820"/>
            <a:ext cx="4663452" cy="684779"/>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pic>
        <p:nvPicPr>
          <p:cNvPr id="742" name="Google Shape;742;p30"/>
          <p:cNvPicPr preferRelativeResize="0"/>
          <p:nvPr/>
        </p:nvPicPr>
        <p:blipFill>
          <a:blip r:embed="rId6">
            <a:alphaModFix/>
          </a:blip>
          <a:stretch>
            <a:fillRect/>
          </a:stretch>
        </p:blipFill>
        <p:spPr>
          <a:xfrm>
            <a:off x="1673675" y="1753800"/>
            <a:ext cx="1254600" cy="1254600"/>
          </a:xfrm>
          <a:prstGeom prst="ellipse">
            <a:avLst/>
          </a:prstGeom>
          <a:noFill/>
          <a:ln>
            <a:noFill/>
          </a:ln>
        </p:spPr>
      </p:pic>
      <p:grpSp>
        <p:nvGrpSpPr>
          <p:cNvPr id="743" name="Google Shape;743;p30"/>
          <p:cNvGrpSpPr/>
          <p:nvPr/>
        </p:nvGrpSpPr>
        <p:grpSpPr>
          <a:xfrm>
            <a:off x="565556" y="3746276"/>
            <a:ext cx="765778" cy="757704"/>
            <a:chOff x="868400" y="2577125"/>
            <a:chExt cx="339050" cy="335475"/>
          </a:xfrm>
        </p:grpSpPr>
        <p:sp>
          <p:nvSpPr>
            <p:cNvPr id="744" name="Google Shape;744;p30"/>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48"/>
          <p:cNvSpPr txBox="1"/>
          <p:nvPr>
            <p:ph type="title"/>
          </p:nvPr>
        </p:nvSpPr>
        <p:spPr>
          <a:xfrm>
            <a:off x="593000" y="3849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2"/>
                </a:solidFill>
              </a:rPr>
              <a:t>Telehealth is more</a:t>
            </a:r>
            <a:r>
              <a:rPr lang="en" sz="2600">
                <a:solidFill>
                  <a:schemeClr val="accent2"/>
                </a:solidFill>
              </a:rPr>
              <a:t> proportionally used by</a:t>
            </a:r>
            <a:r>
              <a:rPr lang="en" sz="2600">
                <a:solidFill>
                  <a:schemeClr val="accent2"/>
                </a:solidFill>
              </a:rPr>
              <a:t> Minorities</a:t>
            </a:r>
            <a:endParaRPr sz="2600">
              <a:solidFill>
                <a:schemeClr val="accent2"/>
              </a:solidFill>
            </a:endParaRPr>
          </a:p>
        </p:txBody>
      </p:sp>
      <p:sp>
        <p:nvSpPr>
          <p:cNvPr id="1532" name="Google Shape;1532;p48"/>
          <p:cNvSpPr txBox="1"/>
          <p:nvPr/>
        </p:nvSpPr>
        <p:spPr>
          <a:xfrm>
            <a:off x="921750" y="4110100"/>
            <a:ext cx="7300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During the pandemic, there has been </a:t>
            </a:r>
            <a:r>
              <a:rPr lang="en" sz="1600">
                <a:solidFill>
                  <a:schemeClr val="dk2"/>
                </a:solidFill>
                <a:latin typeface="Fira Sans Extra Condensed"/>
                <a:ea typeface="Fira Sans Extra Condensed"/>
                <a:cs typeface="Fira Sans Extra Condensed"/>
                <a:sym typeface="Fira Sans Extra Condensed"/>
              </a:rPr>
              <a:t>proportionally</a:t>
            </a:r>
            <a:r>
              <a:rPr lang="en" sz="1600">
                <a:solidFill>
                  <a:schemeClr val="dk2"/>
                </a:solidFill>
                <a:latin typeface="Fira Sans Extra Condensed"/>
                <a:ea typeface="Fira Sans Extra Condensed"/>
                <a:cs typeface="Fira Sans Extra Condensed"/>
                <a:sym typeface="Fira Sans Extra Condensed"/>
              </a:rPr>
              <a:t> </a:t>
            </a:r>
            <a:r>
              <a:rPr lang="en" sz="1600">
                <a:solidFill>
                  <a:schemeClr val="accent2"/>
                </a:solidFill>
                <a:latin typeface="Fira Sans Extra Condensed"/>
                <a:ea typeface="Fira Sans Extra Condensed"/>
                <a:cs typeface="Fira Sans Extra Condensed"/>
                <a:sym typeface="Fira Sans Extra Condensed"/>
              </a:rPr>
              <a:t>more usage of </a:t>
            </a:r>
            <a:r>
              <a:rPr lang="en" sz="1600">
                <a:solidFill>
                  <a:schemeClr val="accent2"/>
                </a:solidFill>
                <a:latin typeface="Fira Sans Extra Condensed"/>
                <a:ea typeface="Fira Sans Extra Condensed"/>
                <a:cs typeface="Fira Sans Extra Condensed"/>
                <a:sym typeface="Fira Sans Extra Condensed"/>
              </a:rPr>
              <a:t>telehealth</a:t>
            </a:r>
            <a:r>
              <a:rPr lang="en" sz="1600">
                <a:solidFill>
                  <a:schemeClr val="accent2"/>
                </a:solidFill>
                <a:latin typeface="Fira Sans Extra Condensed"/>
                <a:ea typeface="Fira Sans Extra Condensed"/>
                <a:cs typeface="Fira Sans Extra Condensed"/>
                <a:sym typeface="Fira Sans Extra Condensed"/>
              </a:rPr>
              <a:t> by </a:t>
            </a:r>
            <a:r>
              <a:rPr lang="en" sz="1600">
                <a:solidFill>
                  <a:schemeClr val="accent2"/>
                </a:solidFill>
                <a:latin typeface="Fira Sans Extra Condensed"/>
                <a:ea typeface="Fira Sans Extra Condensed"/>
                <a:cs typeface="Fira Sans Extra Condensed"/>
                <a:sym typeface="Fira Sans Extra Condensed"/>
              </a:rPr>
              <a:t>minorities</a:t>
            </a:r>
            <a:r>
              <a:rPr lang="en" sz="1600">
                <a:solidFill>
                  <a:schemeClr val="dk2"/>
                </a:solidFill>
                <a:latin typeface="Fira Sans Extra Condensed"/>
                <a:ea typeface="Fira Sans Extra Condensed"/>
                <a:cs typeface="Fira Sans Extra Condensed"/>
                <a:sym typeface="Fira Sans Extra Condensed"/>
              </a:rPr>
              <a:t>,</a:t>
            </a:r>
            <a:r>
              <a:rPr lang="en" sz="1600">
                <a:solidFill>
                  <a:schemeClr val="dk2"/>
                </a:solidFill>
                <a:latin typeface="Fira Sans Extra Condensed"/>
                <a:ea typeface="Fira Sans Extra Condensed"/>
                <a:cs typeface="Fira Sans Extra Condensed"/>
                <a:sym typeface="Fira Sans Extra Condensed"/>
              </a:rPr>
              <a:t> notably American Indian and </a:t>
            </a:r>
            <a:r>
              <a:rPr lang="en" sz="1600">
                <a:solidFill>
                  <a:schemeClr val="dk2"/>
                </a:solidFill>
                <a:latin typeface="Fira Sans Extra Condensed"/>
                <a:ea typeface="Fira Sans Extra Condensed"/>
                <a:cs typeface="Fira Sans Extra Condensed"/>
                <a:sym typeface="Fira Sans Extra Condensed"/>
              </a:rPr>
              <a:t>Alaska</a:t>
            </a:r>
            <a:r>
              <a:rPr lang="en" sz="1600">
                <a:solidFill>
                  <a:schemeClr val="dk2"/>
                </a:solidFill>
                <a:latin typeface="Fira Sans Extra Condensed"/>
                <a:ea typeface="Fira Sans Extra Condensed"/>
                <a:cs typeface="Fira Sans Extra Condensed"/>
                <a:sym typeface="Fira Sans Extra Condensed"/>
              </a:rPr>
              <a:t> Native, African American and Hispanic groups.</a:t>
            </a:r>
            <a:endParaRPr sz="16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2"/>
              </a:solidFill>
              <a:latin typeface="Fira Sans Extra Condensed Medium"/>
              <a:ea typeface="Fira Sans Extra Condensed Medium"/>
              <a:cs typeface="Fira Sans Extra Condensed Medium"/>
              <a:sym typeface="Fira Sans Extra Condensed Medium"/>
            </a:endParaRPr>
          </a:p>
        </p:txBody>
      </p:sp>
      <p:pic>
        <p:nvPicPr>
          <p:cNvPr id="1533" name="Google Shape;1533;p48"/>
          <p:cNvPicPr preferRelativeResize="0"/>
          <p:nvPr/>
        </p:nvPicPr>
        <p:blipFill>
          <a:blip r:embed="rId3">
            <a:alphaModFix/>
          </a:blip>
          <a:stretch>
            <a:fillRect/>
          </a:stretch>
        </p:blipFill>
        <p:spPr>
          <a:xfrm>
            <a:off x="1729975" y="1085250"/>
            <a:ext cx="5430049" cy="284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Supply: </a:t>
            </a:r>
            <a:r>
              <a:rPr lang="en" sz="2400"/>
              <a:t>it </a:t>
            </a:r>
            <a:r>
              <a:rPr lang="en" sz="2400"/>
              <a:t>is less likely for small clinics to utilize telehealth practice</a:t>
            </a:r>
            <a:endParaRPr sz="2400">
              <a:solidFill>
                <a:srgbClr val="D9D9D9"/>
              </a:solidFill>
            </a:endParaRPr>
          </a:p>
        </p:txBody>
      </p:sp>
      <p:sp>
        <p:nvSpPr>
          <p:cNvPr id="1539" name="Google Shape;1539;p49"/>
          <p:cNvSpPr txBox="1"/>
          <p:nvPr>
            <p:ph idx="4294967295" type="subTitle"/>
          </p:nvPr>
        </p:nvSpPr>
        <p:spPr>
          <a:xfrm>
            <a:off x="6067150" y="1221225"/>
            <a:ext cx="2823000" cy="34191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600">
                <a:latin typeface="Fira Sans Extra Condensed"/>
                <a:ea typeface="Fira Sans Extra Condensed"/>
                <a:cs typeface="Fira Sans Extra Condensed"/>
                <a:sym typeface="Fira Sans Extra Condensed"/>
              </a:rPr>
              <a:t>The graph shows the fraction the telehealth as a percentage of pre-pandemic visit volume for different practice size.</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600">
                <a:latin typeface="Fira Sans Extra Condensed"/>
                <a:ea typeface="Fira Sans Extra Condensed"/>
                <a:cs typeface="Fira Sans Extra Condensed"/>
                <a:sym typeface="Fira Sans Extra Condensed"/>
              </a:rPr>
              <a:t>We observe a clear trend where </a:t>
            </a:r>
            <a:r>
              <a:rPr lang="en" sz="1600">
                <a:solidFill>
                  <a:schemeClr val="accent2"/>
                </a:solidFill>
                <a:latin typeface="Fira Sans Extra Condensed"/>
                <a:ea typeface="Fira Sans Extra Condensed"/>
                <a:cs typeface="Fira Sans Extra Condensed"/>
                <a:sym typeface="Fira Sans Extra Condensed"/>
              </a:rPr>
              <a:t>higher size practices </a:t>
            </a:r>
            <a:r>
              <a:rPr lang="en" sz="1600">
                <a:latin typeface="Fira Sans Extra Condensed"/>
                <a:ea typeface="Fira Sans Extra Condensed"/>
                <a:cs typeface="Fira Sans Extra Condensed"/>
                <a:sym typeface="Fira Sans Extra Condensed"/>
              </a:rPr>
              <a:t>have a tendency to</a:t>
            </a:r>
            <a:r>
              <a:rPr lang="en" sz="1600">
                <a:solidFill>
                  <a:schemeClr val="accent2"/>
                </a:solidFill>
                <a:latin typeface="Fira Sans Extra Condensed"/>
                <a:ea typeface="Fira Sans Extra Condensed"/>
                <a:cs typeface="Fira Sans Extra Condensed"/>
                <a:sym typeface="Fira Sans Extra Condensed"/>
              </a:rPr>
              <a:t> use telehealth at a higher percentage</a:t>
            </a:r>
            <a:r>
              <a:rPr lang="en" sz="1600">
                <a:latin typeface="Fira Sans Extra Condensed"/>
                <a:ea typeface="Fira Sans Extra Condensed"/>
                <a:cs typeface="Fira Sans Extra Condensed"/>
                <a:sym typeface="Fira Sans Extra Condensed"/>
              </a:rPr>
              <a:t>.</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600">
                <a:latin typeface="Fira Sans Extra Condensed"/>
                <a:ea typeface="Fira Sans Extra Condensed"/>
                <a:cs typeface="Fira Sans Extra Condensed"/>
                <a:sym typeface="Fira Sans Extra Condensed"/>
              </a:rPr>
              <a:t>This can be explained with infrastructure, logistics and costs associated with telehealth. </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600">
              <a:latin typeface="Fira Sans Extra Condensed"/>
              <a:ea typeface="Fira Sans Extra Condensed"/>
              <a:cs typeface="Fira Sans Extra Condensed"/>
              <a:sym typeface="Fira Sans Extra Condensed"/>
            </a:endParaRPr>
          </a:p>
        </p:txBody>
      </p:sp>
      <p:pic>
        <p:nvPicPr>
          <p:cNvPr id="1540" name="Google Shape;1540;p49"/>
          <p:cNvPicPr preferRelativeResize="0"/>
          <p:nvPr/>
        </p:nvPicPr>
        <p:blipFill>
          <a:blip r:embed="rId3">
            <a:alphaModFix/>
          </a:blip>
          <a:stretch>
            <a:fillRect/>
          </a:stretch>
        </p:blipFill>
        <p:spPr>
          <a:xfrm>
            <a:off x="720000" y="1128925"/>
            <a:ext cx="5217402" cy="3511401"/>
          </a:xfrm>
          <a:prstGeom prst="rect">
            <a:avLst/>
          </a:prstGeom>
          <a:noFill/>
          <a:ln>
            <a:noFill/>
          </a:ln>
        </p:spPr>
      </p:pic>
      <p:pic>
        <p:nvPicPr>
          <p:cNvPr id="1541" name="Google Shape;1541;p49"/>
          <p:cNvPicPr preferRelativeResize="0"/>
          <p:nvPr/>
        </p:nvPicPr>
        <p:blipFill rotWithShape="1">
          <a:blip r:embed="rId4">
            <a:alphaModFix/>
          </a:blip>
          <a:srcRect b="83050" l="84799" r="0" t="0"/>
          <a:stretch/>
        </p:blipFill>
        <p:spPr>
          <a:xfrm>
            <a:off x="4977075" y="1128925"/>
            <a:ext cx="960325" cy="67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50"/>
          <p:cNvSpPr txBox="1"/>
          <p:nvPr>
            <p:ph type="title"/>
          </p:nvPr>
        </p:nvSpPr>
        <p:spPr>
          <a:xfrm>
            <a:off x="720000" y="7563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2"/>
                </a:solidFill>
              </a:rPr>
              <a:t>Demand</a:t>
            </a:r>
            <a:r>
              <a:rPr lang="en" sz="2400">
                <a:solidFill>
                  <a:schemeClr val="accent2"/>
                </a:solidFill>
              </a:rPr>
              <a:t>: </a:t>
            </a:r>
            <a:r>
              <a:rPr lang="en" sz="2400"/>
              <a:t> Usage of telehealth among lower income class people</a:t>
            </a:r>
            <a:r>
              <a:rPr lang="en" sz="2400"/>
              <a:t> is also lower than those with higher income</a:t>
            </a:r>
            <a:endParaRPr sz="2400">
              <a:solidFill>
                <a:srgbClr val="D9D9D9"/>
              </a:solidFill>
            </a:endParaRPr>
          </a:p>
        </p:txBody>
      </p:sp>
      <p:sp>
        <p:nvSpPr>
          <p:cNvPr id="1547" name="Google Shape;1547;p50"/>
          <p:cNvSpPr txBox="1"/>
          <p:nvPr>
            <p:ph idx="4294967295" type="subTitle"/>
          </p:nvPr>
        </p:nvSpPr>
        <p:spPr>
          <a:xfrm>
            <a:off x="633050" y="3044325"/>
            <a:ext cx="7853700" cy="1089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latin typeface="Fira Sans Extra Condensed"/>
                <a:ea typeface="Fira Sans Extra Condensed"/>
                <a:cs typeface="Fira Sans Extra Condensed"/>
                <a:sym typeface="Fira Sans Extra Condensed"/>
              </a:rPr>
              <a:t>Penetration of  telehealth technology is </a:t>
            </a:r>
            <a:r>
              <a:rPr lang="en" sz="1600">
                <a:latin typeface="Fira Sans Extra Condensed"/>
                <a:ea typeface="Fira Sans Extra Condensed"/>
                <a:cs typeface="Fira Sans Extra Condensed"/>
                <a:sym typeface="Fira Sans Extra Condensed"/>
              </a:rPr>
              <a:t>stratified</a:t>
            </a:r>
            <a:r>
              <a:rPr lang="en" sz="1600">
                <a:latin typeface="Fira Sans Extra Condensed"/>
                <a:ea typeface="Fira Sans Extra Condensed"/>
                <a:cs typeface="Fira Sans Extra Condensed"/>
                <a:sym typeface="Fira Sans Extra Condensed"/>
              </a:rPr>
              <a:t> among different subgroups </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6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600">
                <a:latin typeface="Fira Sans Extra Condensed"/>
                <a:ea typeface="Fira Sans Extra Condensed"/>
                <a:cs typeface="Fira Sans Extra Condensed"/>
                <a:sym typeface="Fira Sans Extra Condensed"/>
              </a:rPr>
              <a:t>The access of people belonging to the lower income class is somewhat hindered by </a:t>
            </a:r>
            <a:r>
              <a:rPr lang="en" sz="1600">
                <a:solidFill>
                  <a:schemeClr val="accent2"/>
                </a:solidFill>
                <a:latin typeface="Fira Sans Extra Condensed"/>
                <a:ea typeface="Fira Sans Extra Condensed"/>
                <a:cs typeface="Fira Sans Extra Condensed"/>
                <a:sym typeface="Fira Sans Extra Condensed"/>
              </a:rPr>
              <a:t>lack or lower technology literacy or awareness of new technologies, including telehealth</a:t>
            </a:r>
            <a:r>
              <a:rPr lang="en" sz="1600">
                <a:latin typeface="Fira Sans Extra Condensed"/>
                <a:ea typeface="Fira Sans Extra Condensed"/>
                <a:cs typeface="Fira Sans Extra Condensed"/>
                <a:sym typeface="Fira Sans Extra Condensed"/>
              </a:rPr>
              <a:t>.</a:t>
            </a:r>
            <a:endParaRPr sz="1600">
              <a:latin typeface="Fira Sans Extra Condensed"/>
              <a:ea typeface="Fira Sans Extra Condensed"/>
              <a:cs typeface="Fira Sans Extra Condensed"/>
              <a:sym typeface="Fira Sans Extra Condensed"/>
            </a:endParaRPr>
          </a:p>
        </p:txBody>
      </p:sp>
      <p:pic>
        <p:nvPicPr>
          <p:cNvPr id="1548" name="Google Shape;1548;p50"/>
          <p:cNvPicPr preferRelativeResize="0"/>
          <p:nvPr/>
        </p:nvPicPr>
        <p:blipFill>
          <a:blip r:embed="rId3">
            <a:alphaModFix/>
          </a:blip>
          <a:stretch>
            <a:fillRect/>
          </a:stretch>
        </p:blipFill>
        <p:spPr>
          <a:xfrm>
            <a:off x="1044848" y="1798550"/>
            <a:ext cx="6664199" cy="97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2"/>
                </a:solidFill>
              </a:rPr>
              <a:t>Telehealth can </a:t>
            </a:r>
            <a:r>
              <a:rPr lang="en" sz="2600">
                <a:solidFill>
                  <a:schemeClr val="accent2"/>
                </a:solidFill>
              </a:rPr>
              <a:t>reduce</a:t>
            </a:r>
            <a:r>
              <a:rPr lang="en" sz="2600">
                <a:solidFill>
                  <a:schemeClr val="accent2"/>
                </a:solidFill>
              </a:rPr>
              <a:t> delay and disparity </a:t>
            </a:r>
            <a:r>
              <a:rPr lang="en" sz="2600">
                <a:solidFill>
                  <a:schemeClr val="accent2"/>
                </a:solidFill>
              </a:rPr>
              <a:t>in access to care</a:t>
            </a:r>
            <a:endParaRPr sz="2600">
              <a:solidFill>
                <a:schemeClr val="accent2"/>
              </a:solidFill>
            </a:endParaRPr>
          </a:p>
        </p:txBody>
      </p:sp>
      <p:sp>
        <p:nvSpPr>
          <p:cNvPr id="1554" name="Google Shape;1554;p51"/>
          <p:cNvSpPr txBox="1"/>
          <p:nvPr>
            <p:ph idx="4294967295" type="subTitle"/>
          </p:nvPr>
        </p:nvSpPr>
        <p:spPr>
          <a:xfrm>
            <a:off x="714225" y="4326800"/>
            <a:ext cx="7715400" cy="27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1200"/>
          </a:p>
        </p:txBody>
      </p:sp>
      <p:pic>
        <p:nvPicPr>
          <p:cNvPr id="1555" name="Google Shape;1555;p51"/>
          <p:cNvPicPr preferRelativeResize="0"/>
          <p:nvPr/>
        </p:nvPicPr>
        <p:blipFill>
          <a:blip r:embed="rId3">
            <a:alphaModFix/>
          </a:blip>
          <a:stretch>
            <a:fillRect/>
          </a:stretch>
        </p:blipFill>
        <p:spPr>
          <a:xfrm>
            <a:off x="320038" y="1091550"/>
            <a:ext cx="8503777" cy="3761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52"/>
          <p:cNvSpPr txBox="1"/>
          <p:nvPr>
            <p:ph type="title"/>
          </p:nvPr>
        </p:nvSpPr>
        <p:spPr>
          <a:xfrm>
            <a:off x="720000" y="3495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Regression analysis Interpretation</a:t>
            </a:r>
            <a:endParaRPr>
              <a:solidFill>
                <a:schemeClr val="accent2"/>
              </a:solidFill>
            </a:endParaRPr>
          </a:p>
        </p:txBody>
      </p:sp>
      <p:sp>
        <p:nvSpPr>
          <p:cNvPr id="1561" name="Google Shape;1561;p52"/>
          <p:cNvSpPr txBox="1"/>
          <p:nvPr/>
        </p:nvSpPr>
        <p:spPr>
          <a:xfrm>
            <a:off x="625400" y="1380675"/>
            <a:ext cx="8155200" cy="8826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2"/>
                </a:solidFill>
                <a:latin typeface="Fira Sans Extra Condensed"/>
                <a:ea typeface="Fira Sans Extra Condensed"/>
                <a:cs typeface="Fira Sans Extra Condensed"/>
                <a:sym typeface="Fira Sans Extra Condensed"/>
              </a:rPr>
              <a:t>Telehealth can </a:t>
            </a:r>
            <a:r>
              <a:rPr lang="en" sz="1600">
                <a:solidFill>
                  <a:schemeClr val="accent2"/>
                </a:solidFill>
                <a:latin typeface="Fira Sans Extra Condensed"/>
                <a:ea typeface="Fira Sans Extra Condensed"/>
                <a:cs typeface="Fira Sans Extra Condensed"/>
                <a:sym typeface="Fira Sans Extra Condensed"/>
              </a:rPr>
              <a:t>reduce the delay of access to healthcare</a:t>
            </a:r>
            <a:endParaRPr sz="1600">
              <a:solidFill>
                <a:schemeClr val="accent2"/>
              </a:solidFill>
              <a:latin typeface="Fira Sans Extra Condensed"/>
              <a:ea typeface="Fira Sans Extra Condensed"/>
              <a:cs typeface="Fira Sans Extra Condensed"/>
              <a:sym typeface="Fira Sans Extra Condensed"/>
            </a:endParaRPr>
          </a:p>
          <a:p>
            <a:pPr indent="0" lvl="0" marL="0" rtl="0" algn="l">
              <a:lnSpc>
                <a:spcPct val="100000"/>
              </a:lnSpc>
              <a:spcBef>
                <a:spcPts val="1600"/>
              </a:spcBef>
              <a:spcAft>
                <a:spcPts val="1600"/>
              </a:spcAft>
              <a:buNone/>
            </a:pPr>
            <a:r>
              <a:rPr lang="en" sz="1600">
                <a:solidFill>
                  <a:schemeClr val="dk2"/>
                </a:solidFill>
                <a:latin typeface="Fira Sans Extra Condensed"/>
                <a:ea typeface="Fira Sans Extra Condensed"/>
                <a:cs typeface="Fira Sans Extra Condensed"/>
                <a:sym typeface="Fira Sans Extra Condensed"/>
              </a:rPr>
              <a:t>The coefficient of getting virtual appointment is </a:t>
            </a:r>
            <a:r>
              <a:rPr lang="en" sz="1600">
                <a:solidFill>
                  <a:schemeClr val="accent2"/>
                </a:solidFill>
                <a:latin typeface="Fira Sans Extra Condensed"/>
                <a:ea typeface="Fira Sans Extra Condensed"/>
                <a:cs typeface="Fira Sans Extra Condensed"/>
                <a:sym typeface="Fira Sans Extra Condensed"/>
              </a:rPr>
              <a:t>negatively</a:t>
            </a:r>
            <a:r>
              <a:rPr lang="en" sz="1600">
                <a:solidFill>
                  <a:schemeClr val="dk2"/>
                </a:solidFill>
                <a:latin typeface="Fira Sans Extra Condensed"/>
                <a:ea typeface="Fira Sans Extra Condensed"/>
                <a:cs typeface="Fira Sans Extra Condensed"/>
                <a:sym typeface="Fira Sans Extra Condensed"/>
              </a:rPr>
              <a:t> correlated with delayed healthcare access</a:t>
            </a:r>
            <a:endParaRPr sz="1600">
              <a:solidFill>
                <a:schemeClr val="dk2"/>
              </a:solidFill>
              <a:latin typeface="Fira Sans Extra Condensed"/>
              <a:ea typeface="Fira Sans Extra Condensed"/>
              <a:cs typeface="Fira Sans Extra Condensed"/>
              <a:sym typeface="Fira Sans Extra Condensed"/>
            </a:endParaRPr>
          </a:p>
        </p:txBody>
      </p:sp>
      <p:sp>
        <p:nvSpPr>
          <p:cNvPr id="1562" name="Google Shape;1562;p52"/>
          <p:cNvSpPr txBox="1"/>
          <p:nvPr/>
        </p:nvSpPr>
        <p:spPr>
          <a:xfrm>
            <a:off x="625500" y="2352625"/>
            <a:ext cx="8155200" cy="171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accent2"/>
                </a:solidFill>
                <a:latin typeface="Fira Sans Extra Condensed"/>
                <a:ea typeface="Fira Sans Extra Condensed"/>
                <a:cs typeface="Fira Sans Extra Condensed"/>
                <a:sym typeface="Fira Sans Extra Condensed"/>
              </a:rPr>
              <a:t>Disparity factors</a:t>
            </a:r>
            <a:r>
              <a:rPr lang="en" sz="1600">
                <a:solidFill>
                  <a:schemeClr val="dk2"/>
                </a:solidFill>
                <a:latin typeface="Fira Sans Extra Condensed"/>
                <a:ea typeface="Fira Sans Extra Condensed"/>
                <a:cs typeface="Fira Sans Extra Condensed"/>
                <a:sym typeface="Fira Sans Extra Condensed"/>
              </a:rPr>
              <a:t> are associated with </a:t>
            </a:r>
            <a:r>
              <a:rPr lang="en" sz="1600">
                <a:solidFill>
                  <a:schemeClr val="accent2"/>
                </a:solidFill>
                <a:latin typeface="Fira Sans Extra Condensed"/>
                <a:ea typeface="Fira Sans Extra Condensed"/>
                <a:cs typeface="Fira Sans Extra Condensed"/>
                <a:sym typeface="Fira Sans Extra Condensed"/>
              </a:rPr>
              <a:t>both</a:t>
            </a:r>
            <a:r>
              <a:rPr lang="en" sz="1600">
                <a:solidFill>
                  <a:schemeClr val="dk2"/>
                </a:solidFill>
                <a:latin typeface="Fira Sans Extra Condensed"/>
                <a:ea typeface="Fira Sans Extra Condensed"/>
                <a:cs typeface="Fira Sans Extra Condensed"/>
                <a:sym typeface="Fira Sans Extra Condensed"/>
              </a:rPr>
              <a:t> Access to Healthcare &amp; Telehealth Usage (i.e. all are highly statistically significant), and serving </a:t>
            </a:r>
            <a:r>
              <a:rPr lang="en" sz="1600">
                <a:solidFill>
                  <a:schemeClr val="accent2"/>
                </a:solidFill>
                <a:latin typeface="Fira Sans Extra Condensed"/>
                <a:ea typeface="Fira Sans Extra Condensed"/>
                <a:cs typeface="Fira Sans Extra Condensed"/>
                <a:sym typeface="Fira Sans Extra Condensed"/>
              </a:rPr>
              <a:t>balancing effect</a:t>
            </a:r>
            <a:r>
              <a:rPr lang="en" sz="1600">
                <a:solidFill>
                  <a:schemeClr val="dk2"/>
                </a:solidFill>
                <a:latin typeface="Fira Sans Extra Condensed"/>
                <a:ea typeface="Fira Sans Extra Condensed"/>
                <a:cs typeface="Fira Sans Extra Condensed"/>
                <a:sym typeface="Fira Sans Extra Condensed"/>
              </a:rPr>
              <a:t> (i.e. the significant coefficients are of the same sign). Meaning, telehealth usage can </a:t>
            </a:r>
            <a:r>
              <a:rPr lang="en" sz="1600">
                <a:solidFill>
                  <a:schemeClr val="accent2"/>
                </a:solidFill>
                <a:latin typeface="Fira Sans Extra Condensed"/>
                <a:ea typeface="Fira Sans Extra Condensed"/>
                <a:cs typeface="Fira Sans Extra Condensed"/>
                <a:sym typeface="Fira Sans Extra Condensed"/>
              </a:rPr>
              <a:t>reduce the disparity </a:t>
            </a:r>
            <a:r>
              <a:rPr lang="en" sz="1600">
                <a:solidFill>
                  <a:schemeClr val="dk2"/>
                </a:solidFill>
                <a:latin typeface="Fira Sans Extra Condensed"/>
                <a:ea typeface="Fira Sans Extra Condensed"/>
                <a:cs typeface="Fira Sans Extra Condensed"/>
                <a:sym typeface="Fira Sans Extra Condensed"/>
              </a:rPr>
              <a:t>for:</a:t>
            </a:r>
            <a:endParaRPr sz="1600">
              <a:solidFill>
                <a:schemeClr val="dk2"/>
              </a:solidFill>
              <a:latin typeface="Fira Sans Extra Condensed"/>
              <a:ea typeface="Fira Sans Extra Condensed"/>
              <a:cs typeface="Fira Sans Extra Condensed"/>
              <a:sym typeface="Fira Sans Extra Condensed"/>
            </a:endParaRPr>
          </a:p>
          <a:p>
            <a:pPr indent="0" lvl="0" marL="0" rtl="0" algn="l">
              <a:lnSpc>
                <a:spcPct val="200000"/>
              </a:lnSpc>
              <a:spcBef>
                <a:spcPts val="1600"/>
              </a:spcBef>
              <a:spcAft>
                <a:spcPts val="1600"/>
              </a:spcAft>
              <a:buNone/>
            </a:pPr>
            <a:r>
              <a:t/>
            </a:r>
            <a:endParaRPr>
              <a:solidFill>
                <a:schemeClr val="dk2"/>
              </a:solidFill>
              <a:latin typeface="Fira Sans Extra Condensed Medium"/>
              <a:ea typeface="Fira Sans Extra Condensed Medium"/>
              <a:cs typeface="Fira Sans Extra Condensed Medium"/>
              <a:sym typeface="Fira Sans Extra Condensed Medium"/>
            </a:endParaRPr>
          </a:p>
        </p:txBody>
      </p:sp>
      <p:sp>
        <p:nvSpPr>
          <p:cNvPr id="1563" name="Google Shape;1563;p52"/>
          <p:cNvSpPr txBox="1"/>
          <p:nvPr/>
        </p:nvSpPr>
        <p:spPr>
          <a:xfrm>
            <a:off x="1702723" y="3768028"/>
            <a:ext cx="777000" cy="55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Bebas Neue"/>
                <a:ea typeface="Bebas Neue"/>
                <a:cs typeface="Bebas Neue"/>
                <a:sym typeface="Bebas Neue"/>
              </a:rPr>
              <a:t>Area</a:t>
            </a:r>
            <a:r>
              <a:rPr lang="en" sz="2000">
                <a:solidFill>
                  <a:schemeClr val="dk1"/>
                </a:solidFill>
                <a:latin typeface="Bebas Neue"/>
                <a:ea typeface="Bebas Neue"/>
                <a:cs typeface="Bebas Neue"/>
                <a:sym typeface="Bebas Neue"/>
              </a:rPr>
              <a:t> </a:t>
            </a:r>
            <a:endParaRPr sz="2000">
              <a:solidFill>
                <a:schemeClr val="dk1"/>
              </a:solidFill>
              <a:latin typeface="Bebas Neue"/>
              <a:ea typeface="Bebas Neue"/>
              <a:cs typeface="Bebas Neue"/>
              <a:sym typeface="Bebas Neue"/>
            </a:endParaRPr>
          </a:p>
        </p:txBody>
      </p:sp>
      <p:sp>
        <p:nvSpPr>
          <p:cNvPr id="1564" name="Google Shape;1564;p52"/>
          <p:cNvSpPr txBox="1"/>
          <p:nvPr/>
        </p:nvSpPr>
        <p:spPr>
          <a:xfrm>
            <a:off x="2975310" y="3768028"/>
            <a:ext cx="777000" cy="55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Bebas Neue"/>
                <a:ea typeface="Bebas Neue"/>
                <a:cs typeface="Bebas Neue"/>
                <a:sym typeface="Bebas Neue"/>
              </a:rPr>
              <a:t>Race</a:t>
            </a:r>
            <a:endParaRPr sz="2000">
              <a:solidFill>
                <a:schemeClr val="dk1"/>
              </a:solidFill>
              <a:latin typeface="Bebas Neue"/>
              <a:ea typeface="Bebas Neue"/>
              <a:cs typeface="Bebas Neue"/>
              <a:sym typeface="Bebas Neue"/>
            </a:endParaRPr>
          </a:p>
        </p:txBody>
      </p:sp>
      <p:sp>
        <p:nvSpPr>
          <p:cNvPr id="1565" name="Google Shape;1565;p52"/>
          <p:cNvSpPr txBox="1"/>
          <p:nvPr/>
        </p:nvSpPr>
        <p:spPr>
          <a:xfrm>
            <a:off x="4247875" y="3768025"/>
            <a:ext cx="1157700" cy="55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Bebas Neue"/>
                <a:ea typeface="Bebas Neue"/>
                <a:cs typeface="Bebas Neue"/>
                <a:sym typeface="Bebas Neue"/>
              </a:rPr>
              <a:t>Gender</a:t>
            </a:r>
            <a:endParaRPr sz="2000">
              <a:solidFill>
                <a:schemeClr val="dk1"/>
              </a:solidFill>
              <a:latin typeface="Bebas Neue"/>
              <a:ea typeface="Bebas Neue"/>
              <a:cs typeface="Bebas Neue"/>
              <a:sym typeface="Bebas Neue"/>
            </a:endParaRPr>
          </a:p>
        </p:txBody>
      </p:sp>
      <p:sp>
        <p:nvSpPr>
          <p:cNvPr id="1566" name="Google Shape;1566;p52"/>
          <p:cNvSpPr txBox="1"/>
          <p:nvPr/>
        </p:nvSpPr>
        <p:spPr>
          <a:xfrm>
            <a:off x="5901150" y="3768025"/>
            <a:ext cx="1466100" cy="55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Bebas Neue"/>
                <a:ea typeface="Bebas Neue"/>
                <a:cs typeface="Bebas Neue"/>
                <a:sym typeface="Bebas Neue"/>
              </a:rPr>
              <a:t>Coverage</a:t>
            </a:r>
            <a:endParaRPr sz="2000">
              <a:solidFill>
                <a:schemeClr val="dk1"/>
              </a:solidFill>
              <a:latin typeface="Bebas Neue"/>
              <a:ea typeface="Bebas Neue"/>
              <a:cs typeface="Bebas Neue"/>
              <a:sym typeface="Bebas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53"/>
          <p:cNvSpPr/>
          <p:nvPr/>
        </p:nvSpPr>
        <p:spPr>
          <a:xfrm flipH="1" rot="-2554367">
            <a:off x="4894767" y="12671"/>
            <a:ext cx="829286" cy="1983835"/>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grpSp>
        <p:nvGrpSpPr>
          <p:cNvPr id="1572" name="Google Shape;1572;p53"/>
          <p:cNvGrpSpPr/>
          <p:nvPr/>
        </p:nvGrpSpPr>
        <p:grpSpPr>
          <a:xfrm flipH="1" rot="-1112828">
            <a:off x="3617564" y="219898"/>
            <a:ext cx="882395" cy="583955"/>
            <a:chOff x="184575" y="1130125"/>
            <a:chExt cx="840600" cy="560400"/>
          </a:xfrm>
        </p:grpSpPr>
        <p:sp>
          <p:nvSpPr>
            <p:cNvPr id="1573" name="Google Shape;1573;p53"/>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53"/>
          <p:cNvSpPr txBox="1"/>
          <p:nvPr/>
        </p:nvSpPr>
        <p:spPr>
          <a:xfrm>
            <a:off x="455125" y="1343925"/>
            <a:ext cx="46635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accent2"/>
                </a:solidFill>
                <a:latin typeface="Bebas Neue"/>
                <a:ea typeface="Bebas Neue"/>
                <a:cs typeface="Bebas Neue"/>
                <a:sym typeface="Bebas Neue"/>
              </a:rPr>
              <a:t>Recommendation and impact</a:t>
            </a:r>
            <a:endParaRPr sz="6000">
              <a:solidFill>
                <a:schemeClr val="accent2"/>
              </a:solidFill>
              <a:latin typeface="Bebas Neue"/>
              <a:ea typeface="Bebas Neue"/>
              <a:cs typeface="Bebas Neue"/>
              <a:sym typeface="Bebas Neue"/>
            </a:endParaRPr>
          </a:p>
        </p:txBody>
      </p:sp>
      <p:sp>
        <p:nvSpPr>
          <p:cNvPr id="1578" name="Google Shape;1578;p53"/>
          <p:cNvSpPr/>
          <p:nvPr/>
        </p:nvSpPr>
        <p:spPr>
          <a:xfrm>
            <a:off x="1126702" y="3791248"/>
            <a:ext cx="4663425" cy="68477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1579" name="Google Shape;1579;p53"/>
          <p:cNvGrpSpPr/>
          <p:nvPr/>
        </p:nvGrpSpPr>
        <p:grpSpPr>
          <a:xfrm rot="-1119846">
            <a:off x="401447" y="2896737"/>
            <a:ext cx="1101370" cy="1044531"/>
            <a:chOff x="1459789" y="418508"/>
            <a:chExt cx="587727" cy="557434"/>
          </a:xfrm>
        </p:grpSpPr>
        <p:sp>
          <p:nvSpPr>
            <p:cNvPr id="1580" name="Google Shape;1580;p53"/>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3"/>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53"/>
          <p:cNvGrpSpPr/>
          <p:nvPr/>
        </p:nvGrpSpPr>
        <p:grpSpPr>
          <a:xfrm>
            <a:off x="4811662" y="860101"/>
            <a:ext cx="4045471" cy="3615932"/>
            <a:chOff x="4165775" y="2398600"/>
            <a:chExt cx="2531742" cy="2104979"/>
          </a:xfrm>
        </p:grpSpPr>
        <p:sp>
          <p:nvSpPr>
            <p:cNvPr id="1585" name="Google Shape;1585;p53"/>
            <p:cNvSpPr/>
            <p:nvPr/>
          </p:nvSpPr>
          <p:spPr>
            <a:xfrm>
              <a:off x="4165775" y="2398600"/>
              <a:ext cx="2531742" cy="2104979"/>
            </a:xfrm>
            <a:custGeom>
              <a:rect b="b" l="l" r="r" t="t"/>
              <a:pathLst>
                <a:path extrusionOk="0" h="71604" w="86121">
                  <a:moveTo>
                    <a:pt x="70691" y="42433"/>
                  </a:moveTo>
                  <a:lnTo>
                    <a:pt x="70691" y="42433"/>
                  </a:lnTo>
                  <a:cubicBezTo>
                    <a:pt x="70485" y="42981"/>
                    <a:pt x="70280" y="43506"/>
                    <a:pt x="70120" y="44008"/>
                  </a:cubicBezTo>
                  <a:lnTo>
                    <a:pt x="69800" y="44008"/>
                  </a:lnTo>
                  <a:cubicBezTo>
                    <a:pt x="69800" y="43643"/>
                    <a:pt x="69823" y="43277"/>
                    <a:pt x="69846" y="42912"/>
                  </a:cubicBezTo>
                  <a:cubicBezTo>
                    <a:pt x="70166" y="42752"/>
                    <a:pt x="70439" y="42593"/>
                    <a:pt x="70691" y="42433"/>
                  </a:cubicBezTo>
                  <a:close/>
                  <a:moveTo>
                    <a:pt x="39602" y="1"/>
                  </a:moveTo>
                  <a:cubicBezTo>
                    <a:pt x="34398" y="1"/>
                    <a:pt x="30084" y="4474"/>
                    <a:pt x="29833" y="8332"/>
                  </a:cubicBezTo>
                  <a:cubicBezTo>
                    <a:pt x="29788" y="9199"/>
                    <a:pt x="29788" y="10021"/>
                    <a:pt x="29879" y="10774"/>
                  </a:cubicBezTo>
                  <a:cubicBezTo>
                    <a:pt x="29673" y="11025"/>
                    <a:pt x="29514" y="11299"/>
                    <a:pt x="29377" y="11596"/>
                  </a:cubicBezTo>
                  <a:cubicBezTo>
                    <a:pt x="28989" y="12600"/>
                    <a:pt x="29057" y="13833"/>
                    <a:pt x="29582" y="14928"/>
                  </a:cubicBezTo>
                  <a:cubicBezTo>
                    <a:pt x="30084" y="15978"/>
                    <a:pt x="30952" y="16800"/>
                    <a:pt x="32070" y="17325"/>
                  </a:cubicBezTo>
                  <a:cubicBezTo>
                    <a:pt x="32298" y="17964"/>
                    <a:pt x="32549" y="18580"/>
                    <a:pt x="32846" y="19151"/>
                  </a:cubicBezTo>
                  <a:lnTo>
                    <a:pt x="16663" y="19151"/>
                  </a:lnTo>
                  <a:cubicBezTo>
                    <a:pt x="14814" y="19151"/>
                    <a:pt x="13308" y="20635"/>
                    <a:pt x="13308" y="22484"/>
                  </a:cubicBezTo>
                  <a:lnTo>
                    <a:pt x="13308" y="34079"/>
                  </a:lnTo>
                  <a:cubicBezTo>
                    <a:pt x="12486" y="32641"/>
                    <a:pt x="11824" y="31682"/>
                    <a:pt x="11756" y="31591"/>
                  </a:cubicBezTo>
                  <a:cubicBezTo>
                    <a:pt x="11436" y="31111"/>
                    <a:pt x="10888" y="30838"/>
                    <a:pt x="10340" y="30838"/>
                  </a:cubicBezTo>
                  <a:cubicBezTo>
                    <a:pt x="10158" y="30838"/>
                    <a:pt x="9975" y="30860"/>
                    <a:pt x="9815" y="30906"/>
                  </a:cubicBezTo>
                  <a:cubicBezTo>
                    <a:pt x="9085" y="31134"/>
                    <a:pt x="8606" y="31819"/>
                    <a:pt x="8606" y="32572"/>
                  </a:cubicBezTo>
                  <a:cubicBezTo>
                    <a:pt x="8606" y="33987"/>
                    <a:pt x="8948" y="36042"/>
                    <a:pt x="9427" y="38256"/>
                  </a:cubicBezTo>
                  <a:cubicBezTo>
                    <a:pt x="9268" y="38187"/>
                    <a:pt x="9108" y="38142"/>
                    <a:pt x="8925" y="38119"/>
                  </a:cubicBezTo>
                  <a:cubicBezTo>
                    <a:pt x="8811" y="38096"/>
                    <a:pt x="8697" y="38096"/>
                    <a:pt x="8583" y="38096"/>
                  </a:cubicBezTo>
                  <a:cubicBezTo>
                    <a:pt x="8446" y="38096"/>
                    <a:pt x="8332" y="38096"/>
                    <a:pt x="8195" y="38119"/>
                  </a:cubicBezTo>
                  <a:cubicBezTo>
                    <a:pt x="8035" y="37868"/>
                    <a:pt x="7875" y="37594"/>
                    <a:pt x="7693" y="37320"/>
                  </a:cubicBezTo>
                  <a:cubicBezTo>
                    <a:pt x="5890" y="34444"/>
                    <a:pt x="4862" y="33462"/>
                    <a:pt x="3630" y="33462"/>
                  </a:cubicBezTo>
                  <a:cubicBezTo>
                    <a:pt x="2968" y="33462"/>
                    <a:pt x="2352" y="33805"/>
                    <a:pt x="1986" y="34353"/>
                  </a:cubicBezTo>
                  <a:cubicBezTo>
                    <a:pt x="1188" y="35540"/>
                    <a:pt x="1576" y="37092"/>
                    <a:pt x="3356" y="40127"/>
                  </a:cubicBezTo>
                  <a:cubicBezTo>
                    <a:pt x="3675" y="40675"/>
                    <a:pt x="4018" y="41200"/>
                    <a:pt x="4315" y="41657"/>
                  </a:cubicBezTo>
                  <a:cubicBezTo>
                    <a:pt x="3995" y="42182"/>
                    <a:pt x="3698" y="43095"/>
                    <a:pt x="4406" y="44373"/>
                  </a:cubicBezTo>
                  <a:cubicBezTo>
                    <a:pt x="4657" y="44852"/>
                    <a:pt x="4931" y="45309"/>
                    <a:pt x="5250" y="45742"/>
                  </a:cubicBezTo>
                  <a:cubicBezTo>
                    <a:pt x="3675" y="45103"/>
                    <a:pt x="2557" y="44670"/>
                    <a:pt x="2466" y="44647"/>
                  </a:cubicBezTo>
                  <a:cubicBezTo>
                    <a:pt x="2260" y="44556"/>
                    <a:pt x="2055" y="44533"/>
                    <a:pt x="1849" y="44533"/>
                  </a:cubicBezTo>
                  <a:cubicBezTo>
                    <a:pt x="1416" y="44533"/>
                    <a:pt x="982" y="44692"/>
                    <a:pt x="663" y="44989"/>
                  </a:cubicBezTo>
                  <a:cubicBezTo>
                    <a:pt x="183" y="45446"/>
                    <a:pt x="1" y="46130"/>
                    <a:pt x="206" y="46770"/>
                  </a:cubicBezTo>
                  <a:cubicBezTo>
                    <a:pt x="2557" y="54302"/>
                    <a:pt x="8149" y="56470"/>
                    <a:pt x="11778" y="57087"/>
                  </a:cubicBezTo>
                  <a:lnTo>
                    <a:pt x="6392" y="65692"/>
                  </a:lnTo>
                  <a:cubicBezTo>
                    <a:pt x="6004" y="66331"/>
                    <a:pt x="5798" y="67038"/>
                    <a:pt x="5798" y="67792"/>
                  </a:cubicBezTo>
                  <a:lnTo>
                    <a:pt x="5798" y="69412"/>
                  </a:lnTo>
                  <a:cubicBezTo>
                    <a:pt x="5798" y="70622"/>
                    <a:pt x="6780" y="71603"/>
                    <a:pt x="7989" y="71603"/>
                  </a:cubicBezTo>
                  <a:lnTo>
                    <a:pt x="72334" y="71603"/>
                  </a:lnTo>
                  <a:cubicBezTo>
                    <a:pt x="73064" y="71603"/>
                    <a:pt x="73749" y="71238"/>
                    <a:pt x="74160" y="70622"/>
                  </a:cubicBezTo>
                  <a:cubicBezTo>
                    <a:pt x="74411" y="70280"/>
                    <a:pt x="74525" y="69846"/>
                    <a:pt x="74525" y="69412"/>
                  </a:cubicBezTo>
                  <a:lnTo>
                    <a:pt x="74525" y="67792"/>
                  </a:lnTo>
                  <a:cubicBezTo>
                    <a:pt x="74525" y="67038"/>
                    <a:pt x="74320" y="66331"/>
                    <a:pt x="73932" y="65692"/>
                  </a:cubicBezTo>
                  <a:lnTo>
                    <a:pt x="70120" y="59597"/>
                  </a:lnTo>
                  <a:lnTo>
                    <a:pt x="70211" y="59597"/>
                  </a:lnTo>
                  <a:cubicBezTo>
                    <a:pt x="70645" y="59597"/>
                    <a:pt x="71056" y="59438"/>
                    <a:pt x="71375" y="59141"/>
                  </a:cubicBezTo>
                  <a:cubicBezTo>
                    <a:pt x="71855" y="58707"/>
                    <a:pt x="72060" y="58045"/>
                    <a:pt x="71900" y="57429"/>
                  </a:cubicBezTo>
                  <a:cubicBezTo>
                    <a:pt x="71877" y="57338"/>
                    <a:pt x="71855" y="57269"/>
                    <a:pt x="71832" y="57201"/>
                  </a:cubicBezTo>
                  <a:lnTo>
                    <a:pt x="71832" y="57201"/>
                  </a:lnTo>
                  <a:cubicBezTo>
                    <a:pt x="72288" y="57840"/>
                    <a:pt x="72973" y="58319"/>
                    <a:pt x="73772" y="58593"/>
                  </a:cubicBezTo>
                  <a:cubicBezTo>
                    <a:pt x="74297" y="58798"/>
                    <a:pt x="74890" y="58890"/>
                    <a:pt x="75507" y="58890"/>
                  </a:cubicBezTo>
                  <a:lnTo>
                    <a:pt x="75826" y="58890"/>
                  </a:lnTo>
                  <a:cubicBezTo>
                    <a:pt x="76443" y="58844"/>
                    <a:pt x="76990" y="58502"/>
                    <a:pt x="77287" y="57954"/>
                  </a:cubicBezTo>
                  <a:cubicBezTo>
                    <a:pt x="77561" y="57406"/>
                    <a:pt x="77538" y="56767"/>
                    <a:pt x="77219" y="56242"/>
                  </a:cubicBezTo>
                  <a:cubicBezTo>
                    <a:pt x="77036" y="55968"/>
                    <a:pt x="76808" y="55603"/>
                    <a:pt x="76488" y="55261"/>
                  </a:cubicBezTo>
                  <a:cubicBezTo>
                    <a:pt x="77287" y="54873"/>
                    <a:pt x="78040" y="54439"/>
                    <a:pt x="78725" y="53937"/>
                  </a:cubicBezTo>
                  <a:cubicBezTo>
                    <a:pt x="79045" y="54142"/>
                    <a:pt x="79433" y="54279"/>
                    <a:pt x="79821" y="54370"/>
                  </a:cubicBezTo>
                  <a:cubicBezTo>
                    <a:pt x="80049" y="54393"/>
                    <a:pt x="80300" y="54416"/>
                    <a:pt x="80551" y="54416"/>
                  </a:cubicBezTo>
                  <a:cubicBezTo>
                    <a:pt x="80916" y="54416"/>
                    <a:pt x="81236" y="54393"/>
                    <a:pt x="81487" y="54348"/>
                  </a:cubicBezTo>
                  <a:cubicBezTo>
                    <a:pt x="82035" y="54279"/>
                    <a:pt x="82514" y="53960"/>
                    <a:pt x="82765" y="53480"/>
                  </a:cubicBezTo>
                  <a:cubicBezTo>
                    <a:pt x="82879" y="53275"/>
                    <a:pt x="82971" y="53069"/>
                    <a:pt x="82993" y="52841"/>
                  </a:cubicBezTo>
                  <a:cubicBezTo>
                    <a:pt x="83267" y="52704"/>
                    <a:pt x="83496" y="52544"/>
                    <a:pt x="83678" y="52293"/>
                  </a:cubicBezTo>
                  <a:cubicBezTo>
                    <a:pt x="84021" y="51860"/>
                    <a:pt x="84112" y="51312"/>
                    <a:pt x="83998" y="50810"/>
                  </a:cubicBezTo>
                  <a:cubicBezTo>
                    <a:pt x="83975" y="50696"/>
                    <a:pt x="83952" y="50604"/>
                    <a:pt x="83952" y="50490"/>
                  </a:cubicBezTo>
                  <a:cubicBezTo>
                    <a:pt x="84112" y="50422"/>
                    <a:pt x="84249" y="50330"/>
                    <a:pt x="84409" y="50239"/>
                  </a:cubicBezTo>
                  <a:cubicBezTo>
                    <a:pt x="85276" y="49691"/>
                    <a:pt x="85869" y="48778"/>
                    <a:pt x="86052" y="47774"/>
                  </a:cubicBezTo>
                  <a:cubicBezTo>
                    <a:pt x="86120" y="47249"/>
                    <a:pt x="85961" y="46724"/>
                    <a:pt x="85618" y="46336"/>
                  </a:cubicBezTo>
                  <a:cubicBezTo>
                    <a:pt x="85276" y="45971"/>
                    <a:pt x="84819" y="45765"/>
                    <a:pt x="84340" y="45765"/>
                  </a:cubicBezTo>
                  <a:lnTo>
                    <a:pt x="84203" y="45765"/>
                  </a:lnTo>
                  <a:cubicBezTo>
                    <a:pt x="83359" y="45834"/>
                    <a:pt x="82605" y="46039"/>
                    <a:pt x="81966" y="46404"/>
                  </a:cubicBezTo>
                  <a:cubicBezTo>
                    <a:pt x="81692" y="46564"/>
                    <a:pt x="81441" y="46747"/>
                    <a:pt x="81213" y="46952"/>
                  </a:cubicBezTo>
                  <a:cubicBezTo>
                    <a:pt x="81190" y="46929"/>
                    <a:pt x="81167" y="46907"/>
                    <a:pt x="81122" y="46884"/>
                  </a:cubicBezTo>
                  <a:cubicBezTo>
                    <a:pt x="81190" y="46587"/>
                    <a:pt x="81167" y="46290"/>
                    <a:pt x="81076" y="46016"/>
                  </a:cubicBezTo>
                  <a:cubicBezTo>
                    <a:pt x="80871" y="45354"/>
                    <a:pt x="80300" y="44898"/>
                    <a:pt x="79615" y="44829"/>
                  </a:cubicBezTo>
                  <a:cubicBezTo>
                    <a:pt x="79250" y="44784"/>
                    <a:pt x="78794" y="44738"/>
                    <a:pt x="78314" y="44738"/>
                  </a:cubicBezTo>
                  <a:cubicBezTo>
                    <a:pt x="78634" y="44076"/>
                    <a:pt x="78816" y="43346"/>
                    <a:pt x="78885" y="42615"/>
                  </a:cubicBezTo>
                  <a:cubicBezTo>
                    <a:pt x="78930" y="42022"/>
                    <a:pt x="78679" y="41451"/>
                    <a:pt x="78200" y="41086"/>
                  </a:cubicBezTo>
                  <a:cubicBezTo>
                    <a:pt x="77881" y="40858"/>
                    <a:pt x="77538" y="40744"/>
                    <a:pt x="77150" y="40744"/>
                  </a:cubicBezTo>
                  <a:cubicBezTo>
                    <a:pt x="76945" y="40744"/>
                    <a:pt x="76716" y="40789"/>
                    <a:pt x="76511" y="40858"/>
                  </a:cubicBezTo>
                  <a:cubicBezTo>
                    <a:pt x="76443" y="40903"/>
                    <a:pt x="76374" y="40926"/>
                    <a:pt x="76306" y="40972"/>
                  </a:cubicBezTo>
                  <a:cubicBezTo>
                    <a:pt x="76579" y="39123"/>
                    <a:pt x="76785" y="37617"/>
                    <a:pt x="76808" y="37503"/>
                  </a:cubicBezTo>
                  <a:cubicBezTo>
                    <a:pt x="76922" y="36704"/>
                    <a:pt x="76443" y="35905"/>
                    <a:pt x="75666" y="35631"/>
                  </a:cubicBezTo>
                  <a:cubicBezTo>
                    <a:pt x="75484" y="35562"/>
                    <a:pt x="75278" y="35540"/>
                    <a:pt x="75096" y="35540"/>
                  </a:cubicBezTo>
                  <a:cubicBezTo>
                    <a:pt x="74502" y="35540"/>
                    <a:pt x="73932" y="35836"/>
                    <a:pt x="73612" y="36384"/>
                  </a:cubicBezTo>
                  <a:cubicBezTo>
                    <a:pt x="72905" y="37525"/>
                    <a:pt x="72311" y="38689"/>
                    <a:pt x="71786" y="39831"/>
                  </a:cubicBezTo>
                  <a:cubicBezTo>
                    <a:pt x="71649" y="39466"/>
                    <a:pt x="71398" y="39100"/>
                    <a:pt x="71056" y="38849"/>
                  </a:cubicBezTo>
                  <a:cubicBezTo>
                    <a:pt x="70828" y="38644"/>
                    <a:pt x="70554" y="38507"/>
                    <a:pt x="70257" y="38438"/>
                  </a:cubicBezTo>
                  <a:cubicBezTo>
                    <a:pt x="70280" y="38256"/>
                    <a:pt x="70303" y="38050"/>
                    <a:pt x="70348" y="37868"/>
                  </a:cubicBezTo>
                  <a:cubicBezTo>
                    <a:pt x="71056" y="37617"/>
                    <a:pt x="71718" y="37183"/>
                    <a:pt x="71969" y="36407"/>
                  </a:cubicBezTo>
                  <a:cubicBezTo>
                    <a:pt x="72220" y="35699"/>
                    <a:pt x="72037" y="34923"/>
                    <a:pt x="71489" y="34353"/>
                  </a:cubicBezTo>
                  <a:cubicBezTo>
                    <a:pt x="71444" y="34307"/>
                    <a:pt x="71421" y="34284"/>
                    <a:pt x="71375" y="34239"/>
                  </a:cubicBezTo>
                  <a:lnTo>
                    <a:pt x="71421" y="34239"/>
                  </a:lnTo>
                  <a:cubicBezTo>
                    <a:pt x="72243" y="33873"/>
                    <a:pt x="72745" y="33120"/>
                    <a:pt x="72722" y="32276"/>
                  </a:cubicBezTo>
                  <a:cubicBezTo>
                    <a:pt x="72722" y="31568"/>
                    <a:pt x="72334" y="30906"/>
                    <a:pt x="71695" y="30541"/>
                  </a:cubicBezTo>
                  <a:cubicBezTo>
                    <a:pt x="71375" y="30358"/>
                    <a:pt x="71033" y="30244"/>
                    <a:pt x="70645" y="30221"/>
                  </a:cubicBezTo>
                  <a:cubicBezTo>
                    <a:pt x="70325" y="29742"/>
                    <a:pt x="69846" y="29400"/>
                    <a:pt x="69321" y="29263"/>
                  </a:cubicBezTo>
                  <a:cubicBezTo>
                    <a:pt x="69138" y="29217"/>
                    <a:pt x="68933" y="29171"/>
                    <a:pt x="68750" y="29171"/>
                  </a:cubicBezTo>
                  <a:cubicBezTo>
                    <a:pt x="68088" y="29171"/>
                    <a:pt x="67495" y="29468"/>
                    <a:pt x="67084" y="29970"/>
                  </a:cubicBezTo>
                  <a:cubicBezTo>
                    <a:pt x="67061" y="29993"/>
                    <a:pt x="67039" y="30039"/>
                    <a:pt x="67016" y="30061"/>
                  </a:cubicBezTo>
                  <a:lnTo>
                    <a:pt x="67016" y="22484"/>
                  </a:lnTo>
                  <a:cubicBezTo>
                    <a:pt x="67016" y="20635"/>
                    <a:pt x="65509" y="19151"/>
                    <a:pt x="63660" y="19151"/>
                  </a:cubicBezTo>
                  <a:lnTo>
                    <a:pt x="47226" y="19151"/>
                  </a:lnTo>
                  <a:cubicBezTo>
                    <a:pt x="47523" y="18580"/>
                    <a:pt x="47774" y="17964"/>
                    <a:pt x="48002" y="17348"/>
                  </a:cubicBezTo>
                  <a:cubicBezTo>
                    <a:pt x="49121" y="16823"/>
                    <a:pt x="50011" y="15978"/>
                    <a:pt x="50513" y="14951"/>
                  </a:cubicBezTo>
                  <a:cubicBezTo>
                    <a:pt x="51038" y="13856"/>
                    <a:pt x="51129" y="12600"/>
                    <a:pt x="50718" y="11596"/>
                  </a:cubicBezTo>
                  <a:cubicBezTo>
                    <a:pt x="50627" y="11368"/>
                    <a:pt x="50513" y="11162"/>
                    <a:pt x="50376" y="10957"/>
                  </a:cubicBezTo>
                  <a:cubicBezTo>
                    <a:pt x="50696" y="8492"/>
                    <a:pt x="50513" y="5775"/>
                    <a:pt x="49920" y="4611"/>
                  </a:cubicBezTo>
                  <a:cubicBezTo>
                    <a:pt x="49372" y="3561"/>
                    <a:pt x="48322" y="2945"/>
                    <a:pt x="47021" y="2945"/>
                  </a:cubicBezTo>
                  <a:cubicBezTo>
                    <a:pt x="46861" y="2945"/>
                    <a:pt x="46701" y="2968"/>
                    <a:pt x="46541" y="2991"/>
                  </a:cubicBezTo>
                  <a:cubicBezTo>
                    <a:pt x="46496" y="2922"/>
                    <a:pt x="46450" y="2877"/>
                    <a:pt x="46382" y="2808"/>
                  </a:cubicBezTo>
                  <a:cubicBezTo>
                    <a:pt x="44350" y="959"/>
                    <a:pt x="41999" y="1"/>
                    <a:pt x="39602" y="1"/>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4469734" y="3356100"/>
              <a:ext cx="138256" cy="501257"/>
            </a:xfrm>
            <a:custGeom>
              <a:rect b="b" l="l" r="r" t="t"/>
              <a:pathLst>
                <a:path extrusionOk="0" h="17051" w="4703">
                  <a:moveTo>
                    <a:pt x="0" y="0"/>
                  </a:moveTo>
                  <a:cubicBezTo>
                    <a:pt x="0" y="3470"/>
                    <a:pt x="2374" y="11618"/>
                    <a:pt x="3287" y="14631"/>
                  </a:cubicBezTo>
                  <a:cubicBezTo>
                    <a:pt x="3325" y="14622"/>
                    <a:pt x="3367" y="14616"/>
                    <a:pt x="3411" y="14616"/>
                  </a:cubicBezTo>
                  <a:cubicBezTo>
                    <a:pt x="3473" y="14616"/>
                    <a:pt x="3540" y="14627"/>
                    <a:pt x="3607" y="14654"/>
                  </a:cubicBezTo>
                  <a:cubicBezTo>
                    <a:pt x="4109" y="14860"/>
                    <a:pt x="4702" y="17051"/>
                    <a:pt x="4702" y="17051"/>
                  </a:cubicBezTo>
                  <a:lnTo>
                    <a:pt x="4702" y="9929"/>
                  </a:lnTo>
                  <a:cubicBezTo>
                    <a:pt x="3607" y="5227"/>
                    <a:pt x="1" y="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4502599" y="3470158"/>
              <a:ext cx="86605" cy="244940"/>
            </a:xfrm>
            <a:custGeom>
              <a:rect b="b" l="l" r="r" t="t"/>
              <a:pathLst>
                <a:path extrusionOk="0" h="8332" w="2946">
                  <a:moveTo>
                    <a:pt x="229" y="1"/>
                  </a:moveTo>
                  <a:lnTo>
                    <a:pt x="1" y="69"/>
                  </a:lnTo>
                  <a:lnTo>
                    <a:pt x="2717" y="8332"/>
                  </a:lnTo>
                  <a:lnTo>
                    <a:pt x="2945" y="8263"/>
                  </a:lnTo>
                  <a:lnTo>
                    <a:pt x="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4220129" y="3758007"/>
              <a:ext cx="387871" cy="274514"/>
            </a:xfrm>
            <a:custGeom>
              <a:rect b="b" l="l" r="r" t="t"/>
              <a:pathLst>
                <a:path extrusionOk="0" h="9338" w="13194">
                  <a:moveTo>
                    <a:pt x="0" y="1"/>
                  </a:moveTo>
                  <a:cubicBezTo>
                    <a:pt x="2713" y="8656"/>
                    <a:pt x="10223" y="9337"/>
                    <a:pt x="12518" y="9337"/>
                  </a:cubicBezTo>
                  <a:cubicBezTo>
                    <a:pt x="12947" y="9337"/>
                    <a:pt x="13193" y="9313"/>
                    <a:pt x="13193" y="9313"/>
                  </a:cubicBezTo>
                  <a:lnTo>
                    <a:pt x="13193" y="6643"/>
                  </a:lnTo>
                  <a:cubicBezTo>
                    <a:pt x="11687" y="4497"/>
                    <a:pt x="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4271132" y="3804983"/>
              <a:ext cx="259698" cy="165773"/>
            </a:xfrm>
            <a:custGeom>
              <a:rect b="b" l="l" r="r" t="t"/>
              <a:pathLst>
                <a:path extrusionOk="0" h="5639" w="8834">
                  <a:moveTo>
                    <a:pt x="160" y="0"/>
                  </a:moveTo>
                  <a:lnTo>
                    <a:pt x="0" y="183"/>
                  </a:lnTo>
                  <a:cubicBezTo>
                    <a:pt x="46" y="229"/>
                    <a:pt x="4657" y="4406"/>
                    <a:pt x="8765" y="5638"/>
                  </a:cubicBezTo>
                  <a:lnTo>
                    <a:pt x="8834" y="5410"/>
                  </a:lnTo>
                  <a:cubicBezTo>
                    <a:pt x="4771" y="4177"/>
                    <a:pt x="206" y="46"/>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3"/>
            <p:cNvSpPr/>
            <p:nvPr/>
          </p:nvSpPr>
          <p:spPr>
            <a:xfrm>
              <a:off x="4402622" y="3929124"/>
              <a:ext cx="47683" cy="16110"/>
            </a:xfrm>
            <a:custGeom>
              <a:rect b="b" l="l" r="r" t="t"/>
              <a:pathLst>
                <a:path extrusionOk="0" h="548" w="1622">
                  <a:moveTo>
                    <a:pt x="1530" y="0"/>
                  </a:moveTo>
                  <a:cubicBezTo>
                    <a:pt x="1051" y="183"/>
                    <a:pt x="526" y="297"/>
                    <a:pt x="1" y="297"/>
                  </a:cubicBezTo>
                  <a:lnTo>
                    <a:pt x="24" y="548"/>
                  </a:lnTo>
                  <a:cubicBezTo>
                    <a:pt x="572" y="548"/>
                    <a:pt x="1119" y="434"/>
                    <a:pt x="1622" y="205"/>
                  </a:cubicBezTo>
                  <a:lnTo>
                    <a:pt x="15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3"/>
            <p:cNvSpPr/>
            <p:nvPr/>
          </p:nvSpPr>
          <p:spPr>
            <a:xfrm>
              <a:off x="4408002" y="3882148"/>
              <a:ext cx="10759" cy="32220"/>
            </a:xfrm>
            <a:custGeom>
              <a:rect b="b" l="l" r="r" t="t"/>
              <a:pathLst>
                <a:path extrusionOk="0" h="1096" w="366">
                  <a:moveTo>
                    <a:pt x="229" y="0"/>
                  </a:moveTo>
                  <a:lnTo>
                    <a:pt x="1" y="23"/>
                  </a:lnTo>
                  <a:cubicBezTo>
                    <a:pt x="1" y="365"/>
                    <a:pt x="46" y="731"/>
                    <a:pt x="115" y="1096"/>
                  </a:cubicBezTo>
                  <a:lnTo>
                    <a:pt x="366" y="1050"/>
                  </a:lnTo>
                  <a:cubicBezTo>
                    <a:pt x="297" y="708"/>
                    <a:pt x="252" y="343"/>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4355676" y="3893554"/>
              <a:ext cx="35571" cy="8760"/>
            </a:xfrm>
            <a:custGeom>
              <a:rect b="b" l="l" r="r" t="t"/>
              <a:pathLst>
                <a:path extrusionOk="0" h="298" w="1210">
                  <a:moveTo>
                    <a:pt x="23" y="0"/>
                  </a:moveTo>
                  <a:lnTo>
                    <a:pt x="0" y="251"/>
                  </a:lnTo>
                  <a:lnTo>
                    <a:pt x="1210" y="297"/>
                  </a:lnTo>
                  <a:lnTo>
                    <a:pt x="1210" y="46"/>
                  </a:lnTo>
                  <a:lnTo>
                    <a:pt x="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4354324" y="3851282"/>
              <a:ext cx="10083" cy="24841"/>
            </a:xfrm>
            <a:custGeom>
              <a:rect b="b" l="l" r="r" t="t"/>
              <a:pathLst>
                <a:path extrusionOk="0" h="845" w="343">
                  <a:moveTo>
                    <a:pt x="252" y="0"/>
                  </a:moveTo>
                  <a:lnTo>
                    <a:pt x="0" y="46"/>
                  </a:lnTo>
                  <a:cubicBezTo>
                    <a:pt x="46" y="320"/>
                    <a:pt x="92" y="571"/>
                    <a:pt x="92" y="845"/>
                  </a:cubicBezTo>
                  <a:lnTo>
                    <a:pt x="343" y="845"/>
                  </a:lnTo>
                  <a:cubicBezTo>
                    <a:pt x="320" y="571"/>
                    <a:pt x="297" y="274"/>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4310053" y="3857308"/>
              <a:ext cx="30867" cy="11436"/>
            </a:xfrm>
            <a:custGeom>
              <a:rect b="b" l="l" r="r" t="t"/>
              <a:pathLst>
                <a:path extrusionOk="0" h="389" w="1050">
                  <a:moveTo>
                    <a:pt x="1027" y="1"/>
                  </a:moveTo>
                  <a:cubicBezTo>
                    <a:pt x="685" y="24"/>
                    <a:pt x="342" y="92"/>
                    <a:pt x="0" y="161"/>
                  </a:cubicBezTo>
                  <a:lnTo>
                    <a:pt x="46" y="389"/>
                  </a:lnTo>
                  <a:cubicBezTo>
                    <a:pt x="388" y="320"/>
                    <a:pt x="708" y="275"/>
                    <a:pt x="1050" y="229"/>
                  </a:cubicBezTo>
                  <a:lnTo>
                    <a:pt x="10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a:off x="4302645" y="3818387"/>
              <a:ext cx="10789" cy="22842"/>
            </a:xfrm>
            <a:custGeom>
              <a:rect b="b" l="l" r="r" t="t"/>
              <a:pathLst>
                <a:path extrusionOk="0" h="777" w="367">
                  <a:moveTo>
                    <a:pt x="229" y="1"/>
                  </a:moveTo>
                  <a:lnTo>
                    <a:pt x="1" y="24"/>
                  </a:lnTo>
                  <a:cubicBezTo>
                    <a:pt x="24" y="275"/>
                    <a:pt x="69" y="526"/>
                    <a:pt x="138" y="777"/>
                  </a:cubicBezTo>
                  <a:lnTo>
                    <a:pt x="366" y="731"/>
                  </a:lnTo>
                  <a:cubicBezTo>
                    <a:pt x="298" y="480"/>
                    <a:pt x="252" y="229"/>
                    <a:pt x="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a:off x="4277158" y="3819740"/>
              <a:ext cx="15463" cy="13464"/>
            </a:xfrm>
            <a:custGeom>
              <a:rect b="b" l="l" r="r" t="t"/>
              <a:pathLst>
                <a:path extrusionOk="0" h="458" w="526">
                  <a:moveTo>
                    <a:pt x="434" y="1"/>
                  </a:moveTo>
                  <a:cubicBezTo>
                    <a:pt x="274" y="69"/>
                    <a:pt x="138" y="160"/>
                    <a:pt x="1" y="252"/>
                  </a:cubicBezTo>
                  <a:lnTo>
                    <a:pt x="160" y="457"/>
                  </a:lnTo>
                  <a:cubicBezTo>
                    <a:pt x="274" y="366"/>
                    <a:pt x="389" y="274"/>
                    <a:pt x="526" y="229"/>
                  </a:cubicBez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4243617" y="3433089"/>
              <a:ext cx="364382" cy="575926"/>
            </a:xfrm>
            <a:custGeom>
              <a:rect b="b" l="l" r="r" t="t"/>
              <a:pathLst>
                <a:path extrusionOk="0" h="19591" w="12395">
                  <a:moveTo>
                    <a:pt x="988" y="1"/>
                  </a:moveTo>
                  <a:cubicBezTo>
                    <a:pt x="903" y="1"/>
                    <a:pt x="831" y="39"/>
                    <a:pt x="776" y="120"/>
                  </a:cubicBezTo>
                  <a:cubicBezTo>
                    <a:pt x="0" y="1262"/>
                    <a:pt x="4200" y="7150"/>
                    <a:pt x="4200" y="7150"/>
                  </a:cubicBezTo>
                  <a:cubicBezTo>
                    <a:pt x="4055" y="7123"/>
                    <a:pt x="3896" y="7100"/>
                    <a:pt x="3742" y="7100"/>
                  </a:cubicBezTo>
                  <a:cubicBezTo>
                    <a:pt x="3509" y="7100"/>
                    <a:pt x="3288" y="7154"/>
                    <a:pt x="3150" y="7333"/>
                  </a:cubicBezTo>
                  <a:cubicBezTo>
                    <a:pt x="2945" y="7630"/>
                    <a:pt x="3105" y="8041"/>
                    <a:pt x="3287" y="8360"/>
                  </a:cubicBezTo>
                  <a:cubicBezTo>
                    <a:pt x="4040" y="9753"/>
                    <a:pt x="5113" y="11168"/>
                    <a:pt x="6254" y="12241"/>
                  </a:cubicBezTo>
                  <a:cubicBezTo>
                    <a:pt x="6149" y="12227"/>
                    <a:pt x="6036" y="12214"/>
                    <a:pt x="5924" y="12214"/>
                  </a:cubicBezTo>
                  <a:cubicBezTo>
                    <a:pt x="5842" y="12214"/>
                    <a:pt x="5761" y="12221"/>
                    <a:pt x="5684" y="12241"/>
                  </a:cubicBezTo>
                  <a:cubicBezTo>
                    <a:pt x="5501" y="12286"/>
                    <a:pt x="5319" y="12377"/>
                    <a:pt x="5227" y="12560"/>
                  </a:cubicBezTo>
                  <a:cubicBezTo>
                    <a:pt x="5159" y="12720"/>
                    <a:pt x="5182" y="12925"/>
                    <a:pt x="5250" y="13085"/>
                  </a:cubicBezTo>
                  <a:cubicBezTo>
                    <a:pt x="5364" y="13405"/>
                    <a:pt x="5593" y="13656"/>
                    <a:pt x="5798" y="13907"/>
                  </a:cubicBezTo>
                  <a:cubicBezTo>
                    <a:pt x="6665" y="14820"/>
                    <a:pt x="7692" y="15573"/>
                    <a:pt x="8788" y="16189"/>
                  </a:cubicBezTo>
                  <a:cubicBezTo>
                    <a:pt x="8446" y="16189"/>
                    <a:pt x="8103" y="16212"/>
                    <a:pt x="7761" y="16281"/>
                  </a:cubicBezTo>
                  <a:cubicBezTo>
                    <a:pt x="7647" y="16303"/>
                    <a:pt x="7555" y="16349"/>
                    <a:pt x="7464" y="16418"/>
                  </a:cubicBezTo>
                  <a:cubicBezTo>
                    <a:pt x="7327" y="16532"/>
                    <a:pt x="7304" y="16737"/>
                    <a:pt x="7350" y="16920"/>
                  </a:cubicBezTo>
                  <a:cubicBezTo>
                    <a:pt x="7396" y="17079"/>
                    <a:pt x="7533" y="17216"/>
                    <a:pt x="7647" y="17353"/>
                  </a:cubicBezTo>
                  <a:cubicBezTo>
                    <a:pt x="8697" y="18517"/>
                    <a:pt x="10135" y="19316"/>
                    <a:pt x="11687" y="19590"/>
                  </a:cubicBezTo>
                  <a:lnTo>
                    <a:pt x="12394" y="19590"/>
                  </a:lnTo>
                  <a:lnTo>
                    <a:pt x="12394" y="14432"/>
                  </a:lnTo>
                  <a:cubicBezTo>
                    <a:pt x="12394" y="14432"/>
                    <a:pt x="11801" y="12241"/>
                    <a:pt x="11299" y="12035"/>
                  </a:cubicBezTo>
                  <a:cubicBezTo>
                    <a:pt x="11226" y="12007"/>
                    <a:pt x="11157" y="11994"/>
                    <a:pt x="11091" y="11994"/>
                  </a:cubicBezTo>
                  <a:cubicBezTo>
                    <a:pt x="10680" y="11994"/>
                    <a:pt x="10409" y="12469"/>
                    <a:pt x="10409" y="12469"/>
                  </a:cubicBezTo>
                  <a:cubicBezTo>
                    <a:pt x="10409" y="12469"/>
                    <a:pt x="9815" y="9113"/>
                    <a:pt x="9199" y="8862"/>
                  </a:cubicBezTo>
                  <a:cubicBezTo>
                    <a:pt x="9144" y="8842"/>
                    <a:pt x="9094" y="8833"/>
                    <a:pt x="9049" y="8833"/>
                  </a:cubicBezTo>
                  <a:cubicBezTo>
                    <a:pt x="8587" y="8833"/>
                    <a:pt x="8605" y="9798"/>
                    <a:pt x="8605" y="9798"/>
                  </a:cubicBezTo>
                  <a:cubicBezTo>
                    <a:pt x="8605" y="9798"/>
                    <a:pt x="6642" y="4731"/>
                    <a:pt x="6003" y="4640"/>
                  </a:cubicBezTo>
                  <a:cubicBezTo>
                    <a:pt x="5980" y="4636"/>
                    <a:pt x="5958" y="4634"/>
                    <a:pt x="5937" y="4634"/>
                  </a:cubicBezTo>
                  <a:cubicBezTo>
                    <a:pt x="5345" y="4634"/>
                    <a:pt x="5387" y="6101"/>
                    <a:pt x="5387" y="6101"/>
                  </a:cubicBezTo>
                  <a:cubicBezTo>
                    <a:pt x="5387" y="6101"/>
                    <a:pt x="2072" y="1"/>
                    <a:pt x="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a:off x="4398595" y="3658706"/>
              <a:ext cx="201343" cy="298620"/>
            </a:xfrm>
            <a:custGeom>
              <a:rect b="b" l="l" r="r" t="t"/>
              <a:pathLst>
                <a:path extrusionOk="0" h="10158" w="6849">
                  <a:moveTo>
                    <a:pt x="206" y="0"/>
                  </a:moveTo>
                  <a:lnTo>
                    <a:pt x="1" y="115"/>
                  </a:lnTo>
                  <a:cubicBezTo>
                    <a:pt x="47" y="183"/>
                    <a:pt x="3881" y="6186"/>
                    <a:pt x="6643" y="10158"/>
                  </a:cubicBezTo>
                  <a:lnTo>
                    <a:pt x="6849" y="10021"/>
                  </a:lnTo>
                  <a:cubicBezTo>
                    <a:pt x="4087" y="6049"/>
                    <a:pt x="252" y="46"/>
                    <a:pt x="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3"/>
            <p:cNvSpPr/>
            <p:nvPr/>
          </p:nvSpPr>
          <p:spPr>
            <a:xfrm>
              <a:off x="4548899" y="3860013"/>
              <a:ext cx="7408" cy="30867"/>
            </a:xfrm>
            <a:custGeom>
              <a:rect b="b" l="l" r="r" t="t"/>
              <a:pathLst>
                <a:path extrusionOk="0" h="1050" w="252">
                  <a:moveTo>
                    <a:pt x="1" y="0"/>
                  </a:moveTo>
                  <a:lnTo>
                    <a:pt x="1" y="1050"/>
                  </a:lnTo>
                  <a:lnTo>
                    <a:pt x="252" y="1027"/>
                  </a:lnTo>
                  <a:lnTo>
                    <a:pt x="2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4534142" y="3911662"/>
              <a:ext cx="40980" cy="15463"/>
            </a:xfrm>
            <a:custGeom>
              <a:rect b="b" l="l" r="r" t="t"/>
              <a:pathLst>
                <a:path extrusionOk="0" h="526" w="1394">
                  <a:moveTo>
                    <a:pt x="69" y="1"/>
                  </a:moveTo>
                  <a:lnTo>
                    <a:pt x="1" y="229"/>
                  </a:lnTo>
                  <a:cubicBezTo>
                    <a:pt x="434" y="389"/>
                    <a:pt x="891" y="480"/>
                    <a:pt x="1370" y="526"/>
                  </a:cubicBezTo>
                  <a:lnTo>
                    <a:pt x="1393" y="274"/>
                  </a:lnTo>
                  <a:cubicBezTo>
                    <a:pt x="937" y="252"/>
                    <a:pt x="503" y="138"/>
                    <a:pt x="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4493898" y="3850606"/>
              <a:ext cx="36247" cy="8760"/>
            </a:xfrm>
            <a:custGeom>
              <a:rect b="b" l="l" r="r" t="t"/>
              <a:pathLst>
                <a:path extrusionOk="0" h="298" w="1233">
                  <a:moveTo>
                    <a:pt x="23" y="0"/>
                  </a:moveTo>
                  <a:lnTo>
                    <a:pt x="0" y="252"/>
                  </a:lnTo>
                  <a:cubicBezTo>
                    <a:pt x="411" y="274"/>
                    <a:pt x="822" y="297"/>
                    <a:pt x="1233" y="297"/>
                  </a:cubicBezTo>
                  <a:lnTo>
                    <a:pt x="1233" y="46"/>
                  </a:lnTo>
                  <a:cubicBezTo>
                    <a:pt x="822" y="46"/>
                    <a:pt x="411" y="46"/>
                    <a:pt x="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4499924" y="3786875"/>
              <a:ext cx="8760" cy="28868"/>
            </a:xfrm>
            <a:custGeom>
              <a:rect b="b" l="l" r="r" t="t"/>
              <a:pathLst>
                <a:path extrusionOk="0" h="982" w="298">
                  <a:moveTo>
                    <a:pt x="252" y="0"/>
                  </a:moveTo>
                  <a:lnTo>
                    <a:pt x="23" y="23"/>
                  </a:lnTo>
                  <a:cubicBezTo>
                    <a:pt x="46" y="342"/>
                    <a:pt x="46" y="639"/>
                    <a:pt x="1" y="959"/>
                  </a:cubicBezTo>
                  <a:lnTo>
                    <a:pt x="229" y="982"/>
                  </a:lnTo>
                  <a:cubicBezTo>
                    <a:pt x="274" y="662"/>
                    <a:pt x="297" y="32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4448275" y="3769413"/>
              <a:ext cx="32896" cy="14111"/>
            </a:xfrm>
            <a:custGeom>
              <a:rect b="b" l="l" r="r" t="t"/>
              <a:pathLst>
                <a:path extrusionOk="0" h="480" w="1119">
                  <a:moveTo>
                    <a:pt x="46" y="1"/>
                  </a:moveTo>
                  <a:lnTo>
                    <a:pt x="0" y="229"/>
                  </a:lnTo>
                  <a:lnTo>
                    <a:pt x="1050" y="480"/>
                  </a:lnTo>
                  <a:lnTo>
                    <a:pt x="1118" y="252"/>
                  </a:lnTo>
                  <a:lnTo>
                    <a:pt x="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4454301" y="3715735"/>
              <a:ext cx="9437" cy="34924"/>
            </a:xfrm>
            <a:custGeom>
              <a:rect b="b" l="l" r="r" t="t"/>
              <a:pathLst>
                <a:path extrusionOk="0" h="1188" w="321">
                  <a:moveTo>
                    <a:pt x="229" y="1"/>
                  </a:moveTo>
                  <a:lnTo>
                    <a:pt x="0" y="23"/>
                  </a:lnTo>
                  <a:lnTo>
                    <a:pt x="92" y="1188"/>
                  </a:lnTo>
                  <a:lnTo>
                    <a:pt x="320" y="1165"/>
                  </a:lnTo>
                  <a:lnTo>
                    <a:pt x="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4408002" y="3705006"/>
              <a:ext cx="27545" cy="10083"/>
            </a:xfrm>
            <a:custGeom>
              <a:rect b="b" l="l" r="r" t="t"/>
              <a:pathLst>
                <a:path extrusionOk="0" h="343" w="937">
                  <a:moveTo>
                    <a:pt x="23" y="0"/>
                  </a:moveTo>
                  <a:lnTo>
                    <a:pt x="1" y="251"/>
                  </a:lnTo>
                  <a:lnTo>
                    <a:pt x="891" y="343"/>
                  </a:lnTo>
                  <a:lnTo>
                    <a:pt x="936" y="92"/>
                  </a:lnTo>
                  <a:lnTo>
                    <a:pt x="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a:off x="4414028" y="3655355"/>
              <a:ext cx="15463" cy="27545"/>
            </a:xfrm>
            <a:custGeom>
              <a:rect b="b" l="l" r="r" t="t"/>
              <a:pathLst>
                <a:path extrusionOk="0" h="937" w="526">
                  <a:moveTo>
                    <a:pt x="298" y="0"/>
                  </a:moveTo>
                  <a:cubicBezTo>
                    <a:pt x="229" y="297"/>
                    <a:pt x="115" y="571"/>
                    <a:pt x="1" y="822"/>
                  </a:cubicBezTo>
                  <a:lnTo>
                    <a:pt x="206" y="936"/>
                  </a:lnTo>
                  <a:cubicBezTo>
                    <a:pt x="343" y="662"/>
                    <a:pt x="457" y="366"/>
                    <a:pt x="526" y="69"/>
                  </a:cubicBezTo>
                  <a:lnTo>
                    <a:pt x="2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a:off x="6068694" y="3344018"/>
              <a:ext cx="140932" cy="673056"/>
            </a:xfrm>
            <a:custGeom>
              <a:rect b="b" l="l" r="r" t="t"/>
              <a:pathLst>
                <a:path extrusionOk="0" h="22895" w="4794">
                  <a:moveTo>
                    <a:pt x="4497" y="0"/>
                  </a:moveTo>
                  <a:cubicBezTo>
                    <a:pt x="4497" y="69"/>
                    <a:pt x="2945" y="7350"/>
                    <a:pt x="3013" y="13285"/>
                  </a:cubicBezTo>
                  <a:cubicBezTo>
                    <a:pt x="3082" y="19927"/>
                    <a:pt x="23" y="22643"/>
                    <a:pt x="0" y="22666"/>
                  </a:cubicBezTo>
                  <a:lnTo>
                    <a:pt x="206" y="22894"/>
                  </a:lnTo>
                  <a:cubicBezTo>
                    <a:pt x="320" y="22780"/>
                    <a:pt x="3401" y="20087"/>
                    <a:pt x="3310" y="13285"/>
                  </a:cubicBezTo>
                  <a:cubicBezTo>
                    <a:pt x="3264" y="7396"/>
                    <a:pt x="4793" y="137"/>
                    <a:pt x="4793" y="69"/>
                  </a:cubicBezTo>
                  <a:lnTo>
                    <a:pt x="4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6076073" y="3769413"/>
              <a:ext cx="65115" cy="120824"/>
            </a:xfrm>
            <a:custGeom>
              <a:rect b="b" l="l" r="r" t="t"/>
              <a:pathLst>
                <a:path extrusionOk="0" h="4110" w="2215">
                  <a:moveTo>
                    <a:pt x="918" y="0"/>
                  </a:moveTo>
                  <a:cubicBezTo>
                    <a:pt x="831" y="0"/>
                    <a:pt x="745" y="84"/>
                    <a:pt x="662" y="275"/>
                  </a:cubicBezTo>
                  <a:cubicBezTo>
                    <a:pt x="0" y="1804"/>
                    <a:pt x="2214" y="4109"/>
                    <a:pt x="2214" y="4109"/>
                  </a:cubicBezTo>
                  <a:cubicBezTo>
                    <a:pt x="2214" y="4109"/>
                    <a:pt x="1532" y="0"/>
                    <a:pt x="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6158588" y="3743074"/>
              <a:ext cx="90632" cy="59265"/>
            </a:xfrm>
            <a:custGeom>
              <a:rect b="b" l="l" r="r" t="t"/>
              <a:pathLst>
                <a:path extrusionOk="0" h="2016" w="3083">
                  <a:moveTo>
                    <a:pt x="2093" y="0"/>
                  </a:moveTo>
                  <a:cubicBezTo>
                    <a:pt x="1309" y="0"/>
                    <a:pt x="1" y="1976"/>
                    <a:pt x="1" y="2015"/>
                  </a:cubicBezTo>
                  <a:cubicBezTo>
                    <a:pt x="1" y="2015"/>
                    <a:pt x="3082" y="988"/>
                    <a:pt x="2420" y="166"/>
                  </a:cubicBezTo>
                  <a:cubicBezTo>
                    <a:pt x="2329" y="50"/>
                    <a:pt x="2218" y="0"/>
                    <a:pt x="2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6113641" y="3636453"/>
              <a:ext cx="48329" cy="69937"/>
            </a:xfrm>
            <a:custGeom>
              <a:rect b="b" l="l" r="r" t="t"/>
              <a:pathLst>
                <a:path extrusionOk="0" h="2379" w="1644">
                  <a:moveTo>
                    <a:pt x="470" y="1"/>
                  </a:moveTo>
                  <a:cubicBezTo>
                    <a:pt x="322" y="1"/>
                    <a:pt x="206" y="153"/>
                    <a:pt x="160" y="484"/>
                  </a:cubicBezTo>
                  <a:cubicBezTo>
                    <a:pt x="0" y="1602"/>
                    <a:pt x="1644" y="2378"/>
                    <a:pt x="1644" y="2378"/>
                  </a:cubicBezTo>
                  <a:cubicBezTo>
                    <a:pt x="1401" y="919"/>
                    <a:pt x="835" y="1"/>
                    <a:pt x="4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6165291" y="3576426"/>
              <a:ext cx="82578" cy="50093"/>
            </a:xfrm>
            <a:custGeom>
              <a:rect b="b" l="l" r="r" t="t"/>
              <a:pathLst>
                <a:path extrusionOk="0" h="1704" w="2809">
                  <a:moveTo>
                    <a:pt x="1632" y="0"/>
                  </a:moveTo>
                  <a:cubicBezTo>
                    <a:pt x="859" y="0"/>
                    <a:pt x="21" y="1585"/>
                    <a:pt x="1" y="1704"/>
                  </a:cubicBezTo>
                  <a:cubicBezTo>
                    <a:pt x="1" y="1704"/>
                    <a:pt x="2809" y="791"/>
                    <a:pt x="1987" y="129"/>
                  </a:cubicBezTo>
                  <a:cubicBezTo>
                    <a:pt x="1872" y="39"/>
                    <a:pt x="1753" y="0"/>
                    <a:pt x="1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3"/>
            <p:cNvSpPr/>
            <p:nvPr/>
          </p:nvSpPr>
          <p:spPr>
            <a:xfrm>
              <a:off x="6131073" y="3501200"/>
              <a:ext cx="42303" cy="42803"/>
            </a:xfrm>
            <a:custGeom>
              <a:rect b="b" l="l" r="r" t="t"/>
              <a:pathLst>
                <a:path extrusionOk="0" h="1456" w="1439">
                  <a:moveTo>
                    <a:pt x="338" y="1"/>
                  </a:moveTo>
                  <a:cubicBezTo>
                    <a:pt x="257" y="1"/>
                    <a:pt x="194" y="72"/>
                    <a:pt x="161" y="246"/>
                  </a:cubicBezTo>
                  <a:cubicBezTo>
                    <a:pt x="1" y="1204"/>
                    <a:pt x="1439" y="1455"/>
                    <a:pt x="1439" y="1455"/>
                  </a:cubicBezTo>
                  <a:cubicBezTo>
                    <a:pt x="1439" y="1455"/>
                    <a:pt x="704" y="1"/>
                    <a:pt x="3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3"/>
            <p:cNvSpPr/>
            <p:nvPr/>
          </p:nvSpPr>
          <p:spPr>
            <a:xfrm>
              <a:off x="6183428" y="3438586"/>
              <a:ext cx="65792" cy="32278"/>
            </a:xfrm>
            <a:custGeom>
              <a:rect b="b" l="l" r="r" t="t"/>
              <a:pathLst>
                <a:path extrusionOk="0" h="1098" w="2238">
                  <a:moveTo>
                    <a:pt x="1247" y="1"/>
                  </a:moveTo>
                  <a:cubicBezTo>
                    <a:pt x="658" y="1"/>
                    <a:pt x="0" y="1097"/>
                    <a:pt x="0" y="1097"/>
                  </a:cubicBezTo>
                  <a:cubicBezTo>
                    <a:pt x="0" y="1097"/>
                    <a:pt x="2237" y="846"/>
                    <a:pt x="1598" y="162"/>
                  </a:cubicBezTo>
                  <a:cubicBezTo>
                    <a:pt x="1488" y="48"/>
                    <a:pt x="1369" y="1"/>
                    <a:pt x="1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6142479" y="3377294"/>
              <a:ext cx="49035" cy="43920"/>
            </a:xfrm>
            <a:custGeom>
              <a:rect b="b" l="l" r="r" t="t"/>
              <a:pathLst>
                <a:path extrusionOk="0" h="1494" w="1668">
                  <a:moveTo>
                    <a:pt x="732" y="1"/>
                  </a:moveTo>
                  <a:cubicBezTo>
                    <a:pt x="644" y="1"/>
                    <a:pt x="558" y="64"/>
                    <a:pt x="480" y="215"/>
                  </a:cubicBezTo>
                  <a:cubicBezTo>
                    <a:pt x="1" y="1128"/>
                    <a:pt x="1667" y="1493"/>
                    <a:pt x="1667" y="1493"/>
                  </a:cubicBezTo>
                  <a:cubicBezTo>
                    <a:pt x="1667" y="1493"/>
                    <a:pt x="1164" y="1"/>
                    <a:pt x="7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6174698" y="3307272"/>
              <a:ext cx="35600" cy="48594"/>
            </a:xfrm>
            <a:custGeom>
              <a:rect b="b" l="l" r="r" t="t"/>
              <a:pathLst>
                <a:path extrusionOk="0" h="1653" w="1211">
                  <a:moveTo>
                    <a:pt x="402" y="0"/>
                  </a:moveTo>
                  <a:cubicBezTo>
                    <a:pt x="286" y="0"/>
                    <a:pt x="176" y="47"/>
                    <a:pt x="92" y="132"/>
                  </a:cubicBezTo>
                  <a:cubicBezTo>
                    <a:pt x="23" y="246"/>
                    <a:pt x="1" y="406"/>
                    <a:pt x="1" y="543"/>
                  </a:cubicBezTo>
                  <a:cubicBezTo>
                    <a:pt x="23" y="771"/>
                    <a:pt x="92" y="977"/>
                    <a:pt x="229" y="1159"/>
                  </a:cubicBezTo>
                  <a:cubicBezTo>
                    <a:pt x="331" y="1323"/>
                    <a:pt x="636" y="1652"/>
                    <a:pt x="862" y="1652"/>
                  </a:cubicBezTo>
                  <a:cubicBezTo>
                    <a:pt x="888" y="1652"/>
                    <a:pt x="913" y="1648"/>
                    <a:pt x="936" y="1638"/>
                  </a:cubicBezTo>
                  <a:cubicBezTo>
                    <a:pt x="1210" y="1524"/>
                    <a:pt x="1073" y="954"/>
                    <a:pt x="1028" y="748"/>
                  </a:cubicBezTo>
                  <a:cubicBezTo>
                    <a:pt x="1005" y="588"/>
                    <a:pt x="959" y="429"/>
                    <a:pt x="891" y="292"/>
                  </a:cubicBezTo>
                  <a:cubicBezTo>
                    <a:pt x="799" y="178"/>
                    <a:pt x="685" y="64"/>
                    <a:pt x="526" y="18"/>
                  </a:cubicBezTo>
                  <a:cubicBezTo>
                    <a:pt x="484" y="6"/>
                    <a:pt x="443"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6204653" y="3337227"/>
              <a:ext cx="48594" cy="24371"/>
            </a:xfrm>
            <a:custGeom>
              <a:rect b="b" l="l" r="r" t="t"/>
              <a:pathLst>
                <a:path extrusionOk="0" h="829" w="1653">
                  <a:moveTo>
                    <a:pt x="1052" y="0"/>
                  </a:moveTo>
                  <a:cubicBezTo>
                    <a:pt x="723" y="0"/>
                    <a:pt x="0" y="130"/>
                    <a:pt x="168" y="551"/>
                  </a:cubicBezTo>
                  <a:cubicBezTo>
                    <a:pt x="254" y="758"/>
                    <a:pt x="501" y="829"/>
                    <a:pt x="759" y="829"/>
                  </a:cubicBezTo>
                  <a:cubicBezTo>
                    <a:pt x="984" y="829"/>
                    <a:pt x="1217" y="775"/>
                    <a:pt x="1355" y="711"/>
                  </a:cubicBezTo>
                  <a:cubicBezTo>
                    <a:pt x="1492" y="642"/>
                    <a:pt x="1652" y="528"/>
                    <a:pt x="1629" y="368"/>
                  </a:cubicBezTo>
                  <a:cubicBezTo>
                    <a:pt x="1629" y="254"/>
                    <a:pt x="1561" y="163"/>
                    <a:pt x="1470" y="94"/>
                  </a:cubicBezTo>
                  <a:cubicBezTo>
                    <a:pt x="1355" y="26"/>
                    <a:pt x="1241" y="26"/>
                    <a:pt x="1127" y="3"/>
                  </a:cubicBezTo>
                  <a:cubicBezTo>
                    <a:pt x="1106" y="1"/>
                    <a:pt x="1080" y="0"/>
                    <a:pt x="1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6073368" y="3647300"/>
              <a:ext cx="361031" cy="365734"/>
            </a:xfrm>
            <a:custGeom>
              <a:rect b="b" l="l" r="r" t="t"/>
              <a:pathLst>
                <a:path extrusionOk="0" h="12441" w="12281">
                  <a:moveTo>
                    <a:pt x="12281" y="0"/>
                  </a:moveTo>
                  <a:lnTo>
                    <a:pt x="12281" y="0"/>
                  </a:lnTo>
                  <a:cubicBezTo>
                    <a:pt x="11893" y="137"/>
                    <a:pt x="11573" y="411"/>
                    <a:pt x="11277" y="662"/>
                  </a:cubicBezTo>
                  <a:cubicBezTo>
                    <a:pt x="9818" y="1961"/>
                    <a:pt x="8542" y="3555"/>
                    <a:pt x="7516" y="5173"/>
                  </a:cubicBezTo>
                  <a:lnTo>
                    <a:pt x="7516" y="5173"/>
                  </a:lnTo>
                  <a:cubicBezTo>
                    <a:pt x="7635" y="4975"/>
                    <a:pt x="7389" y="4701"/>
                    <a:pt x="7130" y="4701"/>
                  </a:cubicBezTo>
                  <a:cubicBezTo>
                    <a:pt x="7120" y="4701"/>
                    <a:pt x="7110" y="4702"/>
                    <a:pt x="7100" y="4702"/>
                  </a:cubicBezTo>
                  <a:cubicBezTo>
                    <a:pt x="6849" y="4725"/>
                    <a:pt x="6643" y="4931"/>
                    <a:pt x="6460" y="5113"/>
                  </a:cubicBezTo>
                  <a:cubicBezTo>
                    <a:pt x="5411" y="6300"/>
                    <a:pt x="4383" y="7464"/>
                    <a:pt x="3790" y="8925"/>
                  </a:cubicBezTo>
                  <a:cubicBezTo>
                    <a:pt x="3813" y="8788"/>
                    <a:pt x="3836" y="8651"/>
                    <a:pt x="3790" y="8514"/>
                  </a:cubicBezTo>
                  <a:cubicBezTo>
                    <a:pt x="3767" y="8377"/>
                    <a:pt x="3653" y="8240"/>
                    <a:pt x="3516" y="8218"/>
                  </a:cubicBezTo>
                  <a:cubicBezTo>
                    <a:pt x="3505" y="8216"/>
                    <a:pt x="3495" y="8216"/>
                    <a:pt x="3485" y="8216"/>
                  </a:cubicBezTo>
                  <a:cubicBezTo>
                    <a:pt x="3294" y="8216"/>
                    <a:pt x="3145" y="8410"/>
                    <a:pt x="3037" y="8583"/>
                  </a:cubicBezTo>
                  <a:cubicBezTo>
                    <a:pt x="2169" y="9975"/>
                    <a:pt x="1211" y="11345"/>
                    <a:pt x="1" y="12440"/>
                  </a:cubicBezTo>
                  <a:cubicBezTo>
                    <a:pt x="1233" y="12440"/>
                    <a:pt x="2466" y="12166"/>
                    <a:pt x="3607" y="11710"/>
                  </a:cubicBezTo>
                  <a:cubicBezTo>
                    <a:pt x="4224" y="11459"/>
                    <a:pt x="4863" y="11139"/>
                    <a:pt x="5205" y="10569"/>
                  </a:cubicBezTo>
                  <a:cubicBezTo>
                    <a:pt x="5296" y="10409"/>
                    <a:pt x="5365" y="10226"/>
                    <a:pt x="5319" y="10066"/>
                  </a:cubicBezTo>
                  <a:cubicBezTo>
                    <a:pt x="5278" y="9903"/>
                    <a:pt x="5128" y="9740"/>
                    <a:pt x="4982" y="9740"/>
                  </a:cubicBezTo>
                  <a:cubicBezTo>
                    <a:pt x="4965" y="9740"/>
                    <a:pt x="4948" y="9742"/>
                    <a:pt x="4931" y="9747"/>
                  </a:cubicBezTo>
                  <a:cubicBezTo>
                    <a:pt x="6187" y="9153"/>
                    <a:pt x="7647" y="8857"/>
                    <a:pt x="8675" y="7898"/>
                  </a:cubicBezTo>
                  <a:cubicBezTo>
                    <a:pt x="8880" y="7715"/>
                    <a:pt x="9085" y="7419"/>
                    <a:pt x="8948" y="7145"/>
                  </a:cubicBezTo>
                  <a:cubicBezTo>
                    <a:pt x="8880" y="6985"/>
                    <a:pt x="8675" y="6894"/>
                    <a:pt x="8492" y="6894"/>
                  </a:cubicBezTo>
                  <a:cubicBezTo>
                    <a:pt x="8309" y="6894"/>
                    <a:pt x="8127" y="6962"/>
                    <a:pt x="7967" y="7031"/>
                  </a:cubicBezTo>
                  <a:cubicBezTo>
                    <a:pt x="8948" y="6072"/>
                    <a:pt x="9884" y="5068"/>
                    <a:pt x="10774" y="3995"/>
                  </a:cubicBezTo>
                  <a:cubicBezTo>
                    <a:pt x="10934" y="3812"/>
                    <a:pt x="11094" y="3630"/>
                    <a:pt x="11185" y="3424"/>
                  </a:cubicBezTo>
                  <a:cubicBezTo>
                    <a:pt x="11231" y="3356"/>
                    <a:pt x="11254" y="3287"/>
                    <a:pt x="11231" y="3219"/>
                  </a:cubicBezTo>
                  <a:cubicBezTo>
                    <a:pt x="11231" y="3099"/>
                    <a:pt x="11092" y="3032"/>
                    <a:pt x="10965" y="3032"/>
                  </a:cubicBezTo>
                  <a:cubicBezTo>
                    <a:pt x="10947" y="3032"/>
                    <a:pt x="10929" y="3033"/>
                    <a:pt x="10911" y="3036"/>
                  </a:cubicBezTo>
                  <a:cubicBezTo>
                    <a:pt x="10781" y="3080"/>
                    <a:pt x="10610" y="3164"/>
                    <a:pt x="10496" y="3251"/>
                  </a:cubicBezTo>
                  <a:lnTo>
                    <a:pt x="10496" y="3251"/>
                  </a:lnTo>
                  <a:cubicBezTo>
                    <a:pt x="11490" y="2474"/>
                    <a:pt x="12167" y="1271"/>
                    <a:pt x="122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6072721" y="3812361"/>
              <a:ext cx="534153" cy="259021"/>
            </a:xfrm>
            <a:custGeom>
              <a:rect b="b" l="l" r="r" t="t"/>
              <a:pathLst>
                <a:path extrusionOk="0" h="8811" w="18170">
                  <a:moveTo>
                    <a:pt x="17986" y="0"/>
                  </a:moveTo>
                  <a:lnTo>
                    <a:pt x="15156" y="2215"/>
                  </a:lnTo>
                  <a:cubicBezTo>
                    <a:pt x="15065" y="1826"/>
                    <a:pt x="14996" y="1416"/>
                    <a:pt x="14996" y="1005"/>
                  </a:cubicBezTo>
                  <a:lnTo>
                    <a:pt x="14700" y="1005"/>
                  </a:lnTo>
                  <a:cubicBezTo>
                    <a:pt x="14700" y="1484"/>
                    <a:pt x="14768" y="1963"/>
                    <a:pt x="14905" y="2443"/>
                  </a:cubicBezTo>
                  <a:lnTo>
                    <a:pt x="13421" y="3584"/>
                  </a:lnTo>
                  <a:lnTo>
                    <a:pt x="13353" y="3584"/>
                  </a:lnTo>
                  <a:lnTo>
                    <a:pt x="13353" y="3652"/>
                  </a:lnTo>
                  <a:lnTo>
                    <a:pt x="12942" y="3972"/>
                  </a:lnTo>
                  <a:cubicBezTo>
                    <a:pt x="12828" y="4086"/>
                    <a:pt x="12691" y="4155"/>
                    <a:pt x="12577" y="4246"/>
                  </a:cubicBezTo>
                  <a:lnTo>
                    <a:pt x="12668" y="2694"/>
                  </a:lnTo>
                  <a:lnTo>
                    <a:pt x="12349" y="2671"/>
                  </a:lnTo>
                  <a:lnTo>
                    <a:pt x="12257" y="4429"/>
                  </a:lnTo>
                  <a:lnTo>
                    <a:pt x="12326" y="4429"/>
                  </a:lnTo>
                  <a:cubicBezTo>
                    <a:pt x="11550" y="4954"/>
                    <a:pt x="10751" y="5364"/>
                    <a:pt x="9906" y="5684"/>
                  </a:cubicBezTo>
                  <a:cubicBezTo>
                    <a:pt x="10066" y="5182"/>
                    <a:pt x="10249" y="4680"/>
                    <a:pt x="10477" y="4200"/>
                  </a:cubicBezTo>
                  <a:lnTo>
                    <a:pt x="10180" y="4063"/>
                  </a:lnTo>
                  <a:cubicBezTo>
                    <a:pt x="9929" y="4634"/>
                    <a:pt x="9724" y="5227"/>
                    <a:pt x="9541" y="5821"/>
                  </a:cubicBezTo>
                  <a:cubicBezTo>
                    <a:pt x="8331" y="6255"/>
                    <a:pt x="7099" y="6506"/>
                    <a:pt x="5935" y="6665"/>
                  </a:cubicBezTo>
                  <a:cubicBezTo>
                    <a:pt x="6277" y="6072"/>
                    <a:pt x="6711" y="5501"/>
                    <a:pt x="7213" y="5068"/>
                  </a:cubicBezTo>
                  <a:lnTo>
                    <a:pt x="7007" y="4839"/>
                  </a:lnTo>
                  <a:cubicBezTo>
                    <a:pt x="6414" y="5342"/>
                    <a:pt x="5912" y="6003"/>
                    <a:pt x="5569" y="6711"/>
                  </a:cubicBezTo>
                  <a:cubicBezTo>
                    <a:pt x="4608" y="6820"/>
                    <a:pt x="3702" y="6858"/>
                    <a:pt x="2913" y="6858"/>
                  </a:cubicBezTo>
                  <a:cubicBezTo>
                    <a:pt x="1229" y="6858"/>
                    <a:pt x="77" y="6688"/>
                    <a:pt x="46" y="6688"/>
                  </a:cubicBezTo>
                  <a:lnTo>
                    <a:pt x="0" y="6985"/>
                  </a:lnTo>
                  <a:cubicBezTo>
                    <a:pt x="23" y="6985"/>
                    <a:pt x="1187" y="7168"/>
                    <a:pt x="2899" y="7168"/>
                  </a:cubicBezTo>
                  <a:lnTo>
                    <a:pt x="3104" y="7168"/>
                  </a:lnTo>
                  <a:cubicBezTo>
                    <a:pt x="3264" y="7350"/>
                    <a:pt x="3355" y="7578"/>
                    <a:pt x="3470" y="7784"/>
                  </a:cubicBezTo>
                  <a:cubicBezTo>
                    <a:pt x="3652" y="8172"/>
                    <a:pt x="3835" y="8583"/>
                    <a:pt x="4223" y="8811"/>
                  </a:cubicBezTo>
                  <a:lnTo>
                    <a:pt x="4383" y="8537"/>
                  </a:lnTo>
                  <a:cubicBezTo>
                    <a:pt x="4086" y="8354"/>
                    <a:pt x="3926" y="8012"/>
                    <a:pt x="3743" y="7670"/>
                  </a:cubicBezTo>
                  <a:cubicBezTo>
                    <a:pt x="3652" y="7487"/>
                    <a:pt x="3584" y="7327"/>
                    <a:pt x="3470" y="7168"/>
                  </a:cubicBezTo>
                  <a:cubicBezTo>
                    <a:pt x="4565" y="7145"/>
                    <a:pt x="5843" y="7031"/>
                    <a:pt x="7167" y="6780"/>
                  </a:cubicBezTo>
                  <a:cubicBezTo>
                    <a:pt x="7738" y="7305"/>
                    <a:pt x="8354" y="7761"/>
                    <a:pt x="9016" y="8149"/>
                  </a:cubicBezTo>
                  <a:lnTo>
                    <a:pt x="9153" y="7875"/>
                  </a:lnTo>
                  <a:cubicBezTo>
                    <a:pt x="8582" y="7556"/>
                    <a:pt x="8035" y="7145"/>
                    <a:pt x="7555" y="6688"/>
                  </a:cubicBezTo>
                  <a:cubicBezTo>
                    <a:pt x="9473" y="6277"/>
                    <a:pt x="11458" y="5547"/>
                    <a:pt x="13125" y="4223"/>
                  </a:cubicBezTo>
                  <a:lnTo>
                    <a:pt x="13536" y="3904"/>
                  </a:lnTo>
                  <a:cubicBezTo>
                    <a:pt x="13718" y="3926"/>
                    <a:pt x="13924" y="3995"/>
                    <a:pt x="14152" y="4041"/>
                  </a:cubicBezTo>
                  <a:cubicBezTo>
                    <a:pt x="14426" y="4109"/>
                    <a:pt x="14722" y="4200"/>
                    <a:pt x="15019" y="4200"/>
                  </a:cubicBezTo>
                  <a:lnTo>
                    <a:pt x="15088" y="4200"/>
                  </a:lnTo>
                  <a:lnTo>
                    <a:pt x="15065" y="3881"/>
                  </a:lnTo>
                  <a:cubicBezTo>
                    <a:pt x="15029" y="3884"/>
                    <a:pt x="14993" y="3885"/>
                    <a:pt x="14957" y="3885"/>
                  </a:cubicBezTo>
                  <a:cubicBezTo>
                    <a:pt x="14718" y="3885"/>
                    <a:pt x="14478" y="3823"/>
                    <a:pt x="14220" y="3744"/>
                  </a:cubicBezTo>
                  <a:cubicBezTo>
                    <a:pt x="14106" y="3721"/>
                    <a:pt x="13969" y="3675"/>
                    <a:pt x="13855" y="3652"/>
                  </a:cubicBezTo>
                  <a:lnTo>
                    <a:pt x="15978" y="1963"/>
                  </a:lnTo>
                  <a:cubicBezTo>
                    <a:pt x="16275" y="2169"/>
                    <a:pt x="16548" y="2397"/>
                    <a:pt x="16800" y="2625"/>
                  </a:cubicBezTo>
                  <a:lnTo>
                    <a:pt x="17005" y="2420"/>
                  </a:lnTo>
                  <a:cubicBezTo>
                    <a:pt x="16777" y="2169"/>
                    <a:pt x="16503" y="1963"/>
                    <a:pt x="16229" y="1758"/>
                  </a:cubicBezTo>
                  <a:lnTo>
                    <a:pt x="18169" y="252"/>
                  </a:lnTo>
                  <a:lnTo>
                    <a:pt x="17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3"/>
            <p:cNvSpPr/>
            <p:nvPr/>
          </p:nvSpPr>
          <p:spPr>
            <a:xfrm>
              <a:off x="6176726" y="4046357"/>
              <a:ext cx="53033" cy="53209"/>
            </a:xfrm>
            <a:custGeom>
              <a:rect b="b" l="l" r="r" t="t"/>
              <a:pathLst>
                <a:path extrusionOk="0" h="1810" w="1804">
                  <a:moveTo>
                    <a:pt x="377" y="1"/>
                  </a:moveTo>
                  <a:cubicBezTo>
                    <a:pt x="245" y="1"/>
                    <a:pt x="114" y="18"/>
                    <a:pt x="23" y="52"/>
                  </a:cubicBezTo>
                  <a:cubicBezTo>
                    <a:pt x="0" y="509"/>
                    <a:pt x="274" y="919"/>
                    <a:pt x="616" y="1216"/>
                  </a:cubicBezTo>
                  <a:cubicBezTo>
                    <a:pt x="959" y="1490"/>
                    <a:pt x="1392" y="1650"/>
                    <a:pt x="1803" y="1810"/>
                  </a:cubicBezTo>
                  <a:cubicBezTo>
                    <a:pt x="1758" y="1604"/>
                    <a:pt x="1689" y="1376"/>
                    <a:pt x="1643" y="1171"/>
                  </a:cubicBezTo>
                  <a:cubicBezTo>
                    <a:pt x="1598" y="1011"/>
                    <a:pt x="1552" y="851"/>
                    <a:pt x="1461" y="691"/>
                  </a:cubicBezTo>
                  <a:cubicBezTo>
                    <a:pt x="1392" y="600"/>
                    <a:pt x="1301" y="509"/>
                    <a:pt x="1210" y="417"/>
                  </a:cubicBezTo>
                  <a:cubicBezTo>
                    <a:pt x="1073" y="280"/>
                    <a:pt x="913" y="143"/>
                    <a:pt x="730" y="52"/>
                  </a:cubicBezTo>
                  <a:cubicBezTo>
                    <a:pt x="639" y="18"/>
                    <a:pt x="508" y="1"/>
                    <a:pt x="3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6251863" y="3923744"/>
              <a:ext cx="65792" cy="60412"/>
            </a:xfrm>
            <a:custGeom>
              <a:rect b="b" l="l" r="r" t="t"/>
              <a:pathLst>
                <a:path extrusionOk="0" h="2055" w="2238">
                  <a:moveTo>
                    <a:pt x="2237" y="0"/>
                  </a:moveTo>
                  <a:lnTo>
                    <a:pt x="2237" y="0"/>
                  </a:lnTo>
                  <a:cubicBezTo>
                    <a:pt x="1872" y="69"/>
                    <a:pt x="1507" y="137"/>
                    <a:pt x="1165" y="297"/>
                  </a:cubicBezTo>
                  <a:cubicBezTo>
                    <a:pt x="822" y="434"/>
                    <a:pt x="503" y="662"/>
                    <a:pt x="297" y="982"/>
                  </a:cubicBezTo>
                  <a:cubicBezTo>
                    <a:pt x="92" y="1279"/>
                    <a:pt x="0" y="1690"/>
                    <a:pt x="137" y="2055"/>
                  </a:cubicBezTo>
                  <a:cubicBezTo>
                    <a:pt x="571" y="1849"/>
                    <a:pt x="1142" y="1575"/>
                    <a:pt x="1507" y="1256"/>
                  </a:cubicBezTo>
                  <a:cubicBezTo>
                    <a:pt x="1895" y="936"/>
                    <a:pt x="2215" y="480"/>
                    <a:pt x="2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3"/>
            <p:cNvSpPr/>
            <p:nvPr/>
          </p:nvSpPr>
          <p:spPr>
            <a:xfrm>
              <a:off x="6311567" y="4032658"/>
              <a:ext cx="80549" cy="46272"/>
            </a:xfrm>
            <a:custGeom>
              <a:rect b="b" l="l" r="r" t="t"/>
              <a:pathLst>
                <a:path extrusionOk="0" h="1574" w="2740">
                  <a:moveTo>
                    <a:pt x="330" y="1"/>
                  </a:moveTo>
                  <a:cubicBezTo>
                    <a:pt x="233" y="1"/>
                    <a:pt x="138" y="6"/>
                    <a:pt x="47" y="16"/>
                  </a:cubicBezTo>
                  <a:cubicBezTo>
                    <a:pt x="1" y="221"/>
                    <a:pt x="115" y="404"/>
                    <a:pt x="229" y="564"/>
                  </a:cubicBezTo>
                  <a:cubicBezTo>
                    <a:pt x="503" y="952"/>
                    <a:pt x="914" y="1226"/>
                    <a:pt x="1348" y="1385"/>
                  </a:cubicBezTo>
                  <a:cubicBezTo>
                    <a:pt x="1732" y="1520"/>
                    <a:pt x="2132" y="1574"/>
                    <a:pt x="2522" y="1574"/>
                  </a:cubicBezTo>
                  <a:cubicBezTo>
                    <a:pt x="2595" y="1574"/>
                    <a:pt x="2668" y="1572"/>
                    <a:pt x="2740" y="1568"/>
                  </a:cubicBezTo>
                  <a:cubicBezTo>
                    <a:pt x="2512" y="1180"/>
                    <a:pt x="2238" y="815"/>
                    <a:pt x="1873" y="518"/>
                  </a:cubicBezTo>
                  <a:cubicBezTo>
                    <a:pt x="1484" y="168"/>
                    <a:pt x="881" y="1"/>
                    <a:pt x="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3"/>
            <p:cNvSpPr/>
            <p:nvPr/>
          </p:nvSpPr>
          <p:spPr>
            <a:xfrm>
              <a:off x="6358543" y="3887498"/>
              <a:ext cx="38952" cy="73847"/>
            </a:xfrm>
            <a:custGeom>
              <a:rect b="b" l="l" r="r" t="t"/>
              <a:pathLst>
                <a:path extrusionOk="0" h="2512" w="1325">
                  <a:moveTo>
                    <a:pt x="1051" y="1"/>
                  </a:moveTo>
                  <a:cubicBezTo>
                    <a:pt x="708" y="320"/>
                    <a:pt x="412" y="708"/>
                    <a:pt x="229" y="1142"/>
                  </a:cubicBezTo>
                  <a:cubicBezTo>
                    <a:pt x="69" y="1576"/>
                    <a:pt x="1" y="2055"/>
                    <a:pt x="115" y="2512"/>
                  </a:cubicBezTo>
                  <a:cubicBezTo>
                    <a:pt x="480" y="2420"/>
                    <a:pt x="868" y="2055"/>
                    <a:pt x="1051" y="1713"/>
                  </a:cubicBezTo>
                  <a:cubicBezTo>
                    <a:pt x="1210" y="1462"/>
                    <a:pt x="1302" y="1165"/>
                    <a:pt x="1325" y="845"/>
                  </a:cubicBezTo>
                  <a:cubicBezTo>
                    <a:pt x="1325" y="549"/>
                    <a:pt x="1233" y="229"/>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6426331" y="3849254"/>
              <a:ext cx="32896" cy="67820"/>
            </a:xfrm>
            <a:custGeom>
              <a:rect b="b" l="l" r="r" t="t"/>
              <a:pathLst>
                <a:path extrusionOk="0" h="2307" w="1119">
                  <a:moveTo>
                    <a:pt x="822" y="1"/>
                  </a:moveTo>
                  <a:cubicBezTo>
                    <a:pt x="571" y="229"/>
                    <a:pt x="365" y="503"/>
                    <a:pt x="228" y="823"/>
                  </a:cubicBezTo>
                  <a:cubicBezTo>
                    <a:pt x="69" y="1119"/>
                    <a:pt x="0" y="1484"/>
                    <a:pt x="69" y="1804"/>
                  </a:cubicBezTo>
                  <a:cubicBezTo>
                    <a:pt x="114" y="2009"/>
                    <a:pt x="205" y="2238"/>
                    <a:pt x="411" y="2306"/>
                  </a:cubicBezTo>
                  <a:cubicBezTo>
                    <a:pt x="776" y="2101"/>
                    <a:pt x="1004" y="1644"/>
                    <a:pt x="1050" y="1233"/>
                  </a:cubicBezTo>
                  <a:cubicBezTo>
                    <a:pt x="1118" y="823"/>
                    <a:pt x="982" y="389"/>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6496765" y="3809686"/>
              <a:ext cx="25546" cy="50358"/>
            </a:xfrm>
            <a:custGeom>
              <a:rect b="b" l="l" r="r" t="t"/>
              <a:pathLst>
                <a:path extrusionOk="0" h="1713" w="869">
                  <a:moveTo>
                    <a:pt x="480" y="0"/>
                  </a:moveTo>
                  <a:cubicBezTo>
                    <a:pt x="297" y="206"/>
                    <a:pt x="138" y="457"/>
                    <a:pt x="69" y="708"/>
                  </a:cubicBezTo>
                  <a:cubicBezTo>
                    <a:pt x="1" y="982"/>
                    <a:pt x="24" y="1278"/>
                    <a:pt x="183" y="1507"/>
                  </a:cubicBezTo>
                  <a:cubicBezTo>
                    <a:pt x="229" y="1598"/>
                    <a:pt x="320" y="1689"/>
                    <a:pt x="412" y="1712"/>
                  </a:cubicBezTo>
                  <a:cubicBezTo>
                    <a:pt x="617" y="1507"/>
                    <a:pt x="800" y="1256"/>
                    <a:pt x="845" y="982"/>
                  </a:cubicBezTo>
                  <a:cubicBezTo>
                    <a:pt x="868" y="708"/>
                    <a:pt x="822" y="411"/>
                    <a:pt x="663" y="183"/>
                  </a:cubicBezTo>
                  <a:cubicBezTo>
                    <a:pt x="617" y="91"/>
                    <a:pt x="571" y="23"/>
                    <a:pt x="4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6557145" y="3875416"/>
              <a:ext cx="28222" cy="29574"/>
            </a:xfrm>
            <a:custGeom>
              <a:rect b="b" l="l" r="r" t="t"/>
              <a:pathLst>
                <a:path extrusionOk="0" h="1006" w="960">
                  <a:moveTo>
                    <a:pt x="349" y="0"/>
                  </a:moveTo>
                  <a:cubicBezTo>
                    <a:pt x="236" y="0"/>
                    <a:pt x="118" y="28"/>
                    <a:pt x="24" y="70"/>
                  </a:cubicBezTo>
                  <a:cubicBezTo>
                    <a:pt x="1" y="252"/>
                    <a:pt x="92" y="435"/>
                    <a:pt x="184" y="572"/>
                  </a:cubicBezTo>
                  <a:cubicBezTo>
                    <a:pt x="389" y="800"/>
                    <a:pt x="663" y="960"/>
                    <a:pt x="960" y="1005"/>
                  </a:cubicBezTo>
                  <a:cubicBezTo>
                    <a:pt x="937" y="914"/>
                    <a:pt x="914" y="846"/>
                    <a:pt x="914" y="754"/>
                  </a:cubicBezTo>
                  <a:cubicBezTo>
                    <a:pt x="891" y="526"/>
                    <a:pt x="846" y="298"/>
                    <a:pt x="686" y="138"/>
                  </a:cubicBezTo>
                  <a:cubicBezTo>
                    <a:pt x="611" y="39"/>
                    <a:pt x="483" y="0"/>
                    <a:pt x="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6569903" y="3794900"/>
              <a:ext cx="75199" cy="47918"/>
            </a:xfrm>
            <a:custGeom>
              <a:rect b="b" l="l" r="r" t="t"/>
              <a:pathLst>
                <a:path extrusionOk="0" h="1630" w="2558">
                  <a:moveTo>
                    <a:pt x="2557" y="1"/>
                  </a:moveTo>
                  <a:lnTo>
                    <a:pt x="2557" y="1"/>
                  </a:lnTo>
                  <a:cubicBezTo>
                    <a:pt x="2032" y="47"/>
                    <a:pt x="1484" y="161"/>
                    <a:pt x="1028" y="412"/>
                  </a:cubicBezTo>
                  <a:cubicBezTo>
                    <a:pt x="571" y="686"/>
                    <a:pt x="183" y="1074"/>
                    <a:pt x="1" y="1576"/>
                  </a:cubicBezTo>
                  <a:cubicBezTo>
                    <a:pt x="141" y="1613"/>
                    <a:pt x="295" y="1630"/>
                    <a:pt x="454" y="1630"/>
                  </a:cubicBezTo>
                  <a:cubicBezTo>
                    <a:pt x="887" y="1630"/>
                    <a:pt x="1356" y="1503"/>
                    <a:pt x="1690" y="1302"/>
                  </a:cubicBezTo>
                  <a:cubicBezTo>
                    <a:pt x="2123" y="1005"/>
                    <a:pt x="2466" y="526"/>
                    <a:pt x="25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6491415" y="3920275"/>
              <a:ext cx="63087" cy="27340"/>
            </a:xfrm>
            <a:custGeom>
              <a:rect b="b" l="l" r="r" t="t"/>
              <a:pathLst>
                <a:path extrusionOk="0" h="930" w="2146">
                  <a:moveTo>
                    <a:pt x="889" y="1"/>
                  </a:moveTo>
                  <a:cubicBezTo>
                    <a:pt x="751" y="1"/>
                    <a:pt x="611" y="14"/>
                    <a:pt x="479" y="27"/>
                  </a:cubicBezTo>
                  <a:cubicBezTo>
                    <a:pt x="297" y="73"/>
                    <a:pt x="137" y="141"/>
                    <a:pt x="0" y="278"/>
                  </a:cubicBezTo>
                  <a:cubicBezTo>
                    <a:pt x="251" y="598"/>
                    <a:pt x="639" y="826"/>
                    <a:pt x="1027" y="895"/>
                  </a:cubicBezTo>
                  <a:cubicBezTo>
                    <a:pt x="1161" y="920"/>
                    <a:pt x="1299" y="929"/>
                    <a:pt x="1437" y="929"/>
                  </a:cubicBezTo>
                  <a:cubicBezTo>
                    <a:pt x="1675" y="929"/>
                    <a:pt x="1915" y="901"/>
                    <a:pt x="2146" y="872"/>
                  </a:cubicBezTo>
                  <a:cubicBezTo>
                    <a:pt x="1986" y="461"/>
                    <a:pt x="1621" y="118"/>
                    <a:pt x="1187" y="27"/>
                  </a:cubicBezTo>
                  <a:cubicBezTo>
                    <a:pt x="1091" y="8"/>
                    <a:pt x="990" y="1"/>
                    <a:pt x="8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6242456" y="3494322"/>
              <a:ext cx="130878" cy="327459"/>
            </a:xfrm>
            <a:custGeom>
              <a:rect b="b" l="l" r="r" t="t"/>
              <a:pathLst>
                <a:path extrusionOk="0" h="11139" w="4452">
                  <a:moveTo>
                    <a:pt x="1767" y="10372"/>
                  </a:moveTo>
                  <a:cubicBezTo>
                    <a:pt x="1764" y="10376"/>
                    <a:pt x="1761" y="10381"/>
                    <a:pt x="1758" y="10386"/>
                  </a:cubicBezTo>
                  <a:cubicBezTo>
                    <a:pt x="1762" y="10381"/>
                    <a:pt x="1764" y="10377"/>
                    <a:pt x="1767" y="10372"/>
                  </a:cubicBezTo>
                  <a:close/>
                  <a:moveTo>
                    <a:pt x="4452" y="0"/>
                  </a:moveTo>
                  <a:lnTo>
                    <a:pt x="4452" y="0"/>
                  </a:lnTo>
                  <a:cubicBezTo>
                    <a:pt x="1736" y="4497"/>
                    <a:pt x="435" y="9313"/>
                    <a:pt x="1" y="11139"/>
                  </a:cubicBezTo>
                  <a:cubicBezTo>
                    <a:pt x="229" y="10865"/>
                    <a:pt x="480" y="10591"/>
                    <a:pt x="708" y="10317"/>
                  </a:cubicBezTo>
                  <a:cubicBezTo>
                    <a:pt x="891" y="10135"/>
                    <a:pt x="1097" y="9929"/>
                    <a:pt x="1348" y="9906"/>
                  </a:cubicBezTo>
                  <a:cubicBezTo>
                    <a:pt x="1358" y="9906"/>
                    <a:pt x="1368" y="9905"/>
                    <a:pt x="1378" y="9905"/>
                  </a:cubicBezTo>
                  <a:cubicBezTo>
                    <a:pt x="1635" y="9905"/>
                    <a:pt x="1879" y="10175"/>
                    <a:pt x="1767" y="10372"/>
                  </a:cubicBezTo>
                  <a:lnTo>
                    <a:pt x="1767" y="10372"/>
                  </a:lnTo>
                  <a:cubicBezTo>
                    <a:pt x="2130" y="9783"/>
                    <a:pt x="2538" y="9217"/>
                    <a:pt x="2968" y="8651"/>
                  </a:cubicBezTo>
                  <a:cubicBezTo>
                    <a:pt x="3676" y="5638"/>
                    <a:pt x="4452" y="1"/>
                    <a:pt x="44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6291460" y="3619785"/>
              <a:ext cx="46977" cy="135581"/>
            </a:xfrm>
            <a:custGeom>
              <a:rect b="b" l="l" r="r" t="t"/>
              <a:pathLst>
                <a:path extrusionOk="0" h="4612" w="1598">
                  <a:moveTo>
                    <a:pt x="1370" y="1"/>
                  </a:moveTo>
                  <a:cubicBezTo>
                    <a:pt x="868" y="1416"/>
                    <a:pt x="0" y="4520"/>
                    <a:pt x="0" y="4566"/>
                  </a:cubicBezTo>
                  <a:lnTo>
                    <a:pt x="228" y="4611"/>
                  </a:lnTo>
                  <a:cubicBezTo>
                    <a:pt x="251" y="4588"/>
                    <a:pt x="1096" y="1484"/>
                    <a:pt x="1598" y="69"/>
                  </a:cubicBezTo>
                  <a:lnTo>
                    <a:pt x="1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6307540" y="3763916"/>
              <a:ext cx="193289" cy="98129"/>
            </a:xfrm>
            <a:custGeom>
              <a:rect b="b" l="l" r="r" t="t"/>
              <a:pathLst>
                <a:path extrusionOk="0" h="3338" w="6575">
                  <a:moveTo>
                    <a:pt x="4972" y="1"/>
                  </a:moveTo>
                  <a:cubicBezTo>
                    <a:pt x="4644" y="1"/>
                    <a:pt x="4318" y="16"/>
                    <a:pt x="3995" y="51"/>
                  </a:cubicBezTo>
                  <a:cubicBezTo>
                    <a:pt x="3493" y="96"/>
                    <a:pt x="3014" y="188"/>
                    <a:pt x="2535" y="347"/>
                  </a:cubicBezTo>
                  <a:cubicBezTo>
                    <a:pt x="1736" y="1306"/>
                    <a:pt x="891" y="2196"/>
                    <a:pt x="1" y="3064"/>
                  </a:cubicBezTo>
                  <a:cubicBezTo>
                    <a:pt x="161" y="2995"/>
                    <a:pt x="343" y="2927"/>
                    <a:pt x="526" y="2927"/>
                  </a:cubicBezTo>
                  <a:cubicBezTo>
                    <a:pt x="709" y="2927"/>
                    <a:pt x="914" y="3018"/>
                    <a:pt x="982" y="3178"/>
                  </a:cubicBezTo>
                  <a:cubicBezTo>
                    <a:pt x="1028" y="3246"/>
                    <a:pt x="1028" y="3292"/>
                    <a:pt x="1028" y="3338"/>
                  </a:cubicBezTo>
                  <a:cubicBezTo>
                    <a:pt x="3060" y="2653"/>
                    <a:pt x="4977" y="1534"/>
                    <a:pt x="6575" y="96"/>
                  </a:cubicBezTo>
                  <a:cubicBezTo>
                    <a:pt x="6039" y="40"/>
                    <a:pt x="5503" y="1"/>
                    <a:pt x="49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4607956" y="3011868"/>
              <a:ext cx="1476901" cy="1004542"/>
            </a:xfrm>
            <a:custGeom>
              <a:rect b="b" l="l" r="r" t="t"/>
              <a:pathLst>
                <a:path extrusionOk="0" h="34171" w="50239">
                  <a:moveTo>
                    <a:pt x="1621" y="1"/>
                  </a:moveTo>
                  <a:cubicBezTo>
                    <a:pt x="731" y="1"/>
                    <a:pt x="0" y="731"/>
                    <a:pt x="0" y="1622"/>
                  </a:cubicBezTo>
                  <a:lnTo>
                    <a:pt x="0" y="34170"/>
                  </a:lnTo>
                  <a:lnTo>
                    <a:pt x="50239" y="34170"/>
                  </a:lnTo>
                  <a:lnTo>
                    <a:pt x="50239" y="1622"/>
                  </a:lnTo>
                  <a:cubicBezTo>
                    <a:pt x="50239" y="731"/>
                    <a:pt x="49509" y="1"/>
                    <a:pt x="48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4648876" y="3051465"/>
              <a:ext cx="1395058" cy="925345"/>
            </a:xfrm>
            <a:custGeom>
              <a:rect b="b" l="l" r="r" t="t"/>
              <a:pathLst>
                <a:path extrusionOk="0" h="31477" w="47455">
                  <a:moveTo>
                    <a:pt x="891" y="1"/>
                  </a:moveTo>
                  <a:cubicBezTo>
                    <a:pt x="389" y="1"/>
                    <a:pt x="1" y="389"/>
                    <a:pt x="1" y="891"/>
                  </a:cubicBezTo>
                  <a:lnTo>
                    <a:pt x="1" y="30586"/>
                  </a:lnTo>
                  <a:cubicBezTo>
                    <a:pt x="1" y="31089"/>
                    <a:pt x="389" y="31477"/>
                    <a:pt x="891" y="31477"/>
                  </a:cubicBezTo>
                  <a:lnTo>
                    <a:pt x="46587" y="31477"/>
                  </a:lnTo>
                  <a:cubicBezTo>
                    <a:pt x="47067" y="31477"/>
                    <a:pt x="47455" y="31089"/>
                    <a:pt x="47455" y="30586"/>
                  </a:cubicBezTo>
                  <a:lnTo>
                    <a:pt x="47455" y="891"/>
                  </a:lnTo>
                  <a:cubicBezTo>
                    <a:pt x="47455" y="389"/>
                    <a:pt x="47067" y="1"/>
                    <a:pt x="465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4387189" y="4016343"/>
              <a:ext cx="1918451" cy="436171"/>
            </a:xfrm>
            <a:custGeom>
              <a:rect b="b" l="l" r="r" t="t"/>
              <a:pathLst>
                <a:path extrusionOk="0" h="14837" w="65259">
                  <a:moveTo>
                    <a:pt x="7579" y="0"/>
                  </a:moveTo>
                  <a:lnTo>
                    <a:pt x="320" y="11573"/>
                  </a:lnTo>
                  <a:cubicBezTo>
                    <a:pt x="115" y="11938"/>
                    <a:pt x="1" y="12326"/>
                    <a:pt x="1" y="12760"/>
                  </a:cubicBezTo>
                  <a:lnTo>
                    <a:pt x="1" y="14380"/>
                  </a:lnTo>
                  <a:cubicBezTo>
                    <a:pt x="1" y="14631"/>
                    <a:pt x="206" y="14837"/>
                    <a:pt x="457" y="14837"/>
                  </a:cubicBezTo>
                  <a:lnTo>
                    <a:pt x="64802" y="14837"/>
                  </a:lnTo>
                  <a:cubicBezTo>
                    <a:pt x="65053" y="14837"/>
                    <a:pt x="65258" y="14631"/>
                    <a:pt x="65258" y="14380"/>
                  </a:cubicBezTo>
                  <a:lnTo>
                    <a:pt x="65258" y="12760"/>
                  </a:lnTo>
                  <a:cubicBezTo>
                    <a:pt x="65258" y="12326"/>
                    <a:pt x="65144" y="11938"/>
                    <a:pt x="64939" y="11573"/>
                  </a:cubicBezTo>
                  <a:lnTo>
                    <a:pt x="577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4387189" y="4384033"/>
              <a:ext cx="1918451" cy="68467"/>
            </a:xfrm>
            <a:custGeom>
              <a:rect b="b" l="l" r="r" t="t"/>
              <a:pathLst>
                <a:path extrusionOk="0" h="2329" w="65259">
                  <a:moveTo>
                    <a:pt x="24" y="1"/>
                  </a:moveTo>
                  <a:cubicBezTo>
                    <a:pt x="1" y="92"/>
                    <a:pt x="1" y="160"/>
                    <a:pt x="1" y="252"/>
                  </a:cubicBezTo>
                  <a:lnTo>
                    <a:pt x="1" y="1872"/>
                  </a:lnTo>
                  <a:cubicBezTo>
                    <a:pt x="1" y="2123"/>
                    <a:pt x="206" y="2329"/>
                    <a:pt x="457" y="2329"/>
                  </a:cubicBezTo>
                  <a:lnTo>
                    <a:pt x="64802" y="2329"/>
                  </a:lnTo>
                  <a:cubicBezTo>
                    <a:pt x="65053" y="2329"/>
                    <a:pt x="65258" y="2123"/>
                    <a:pt x="65258" y="1872"/>
                  </a:cubicBezTo>
                  <a:lnTo>
                    <a:pt x="65258" y="252"/>
                  </a:lnTo>
                  <a:cubicBezTo>
                    <a:pt x="65258" y="160"/>
                    <a:pt x="65258" y="92"/>
                    <a:pt x="65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5154142" y="4272650"/>
              <a:ext cx="384519" cy="89280"/>
            </a:xfrm>
            <a:custGeom>
              <a:rect b="b" l="l" r="r" t="t"/>
              <a:pathLst>
                <a:path extrusionOk="0" h="3037" w="13080">
                  <a:moveTo>
                    <a:pt x="1119" y="1"/>
                  </a:moveTo>
                  <a:cubicBezTo>
                    <a:pt x="959" y="1"/>
                    <a:pt x="822" y="115"/>
                    <a:pt x="776" y="252"/>
                  </a:cubicBezTo>
                  <a:lnTo>
                    <a:pt x="69" y="2580"/>
                  </a:lnTo>
                  <a:cubicBezTo>
                    <a:pt x="0" y="2808"/>
                    <a:pt x="160" y="3036"/>
                    <a:pt x="411" y="3036"/>
                  </a:cubicBezTo>
                  <a:lnTo>
                    <a:pt x="12691" y="3036"/>
                  </a:lnTo>
                  <a:cubicBezTo>
                    <a:pt x="12919" y="3036"/>
                    <a:pt x="13079" y="2808"/>
                    <a:pt x="13011" y="2580"/>
                  </a:cubicBezTo>
                  <a:lnTo>
                    <a:pt x="12303" y="252"/>
                  </a:lnTo>
                  <a:cubicBezTo>
                    <a:pt x="12257" y="115"/>
                    <a:pt x="12120" y="1"/>
                    <a:pt x="11961"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5635890" y="4041830"/>
              <a:ext cx="92632" cy="27545"/>
            </a:xfrm>
            <a:custGeom>
              <a:rect b="b" l="l" r="r" t="t"/>
              <a:pathLst>
                <a:path extrusionOk="0" h="937" w="3151">
                  <a:moveTo>
                    <a:pt x="1" y="1"/>
                  </a:moveTo>
                  <a:lnTo>
                    <a:pt x="229" y="937"/>
                  </a:lnTo>
                  <a:lnTo>
                    <a:pt x="3151" y="937"/>
                  </a:lnTo>
                  <a:lnTo>
                    <a:pt x="28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5411802" y="4081426"/>
              <a:ext cx="107389" cy="45654"/>
            </a:xfrm>
            <a:custGeom>
              <a:rect b="b" l="l" r="r" t="t"/>
              <a:pathLst>
                <a:path extrusionOk="0" h="1553" w="3653">
                  <a:moveTo>
                    <a:pt x="0" y="0"/>
                  </a:moveTo>
                  <a:lnTo>
                    <a:pt x="183" y="1552"/>
                  </a:lnTo>
                  <a:lnTo>
                    <a:pt x="3652" y="1552"/>
                  </a:lnTo>
                  <a:lnTo>
                    <a:pt x="34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5741247" y="4041830"/>
              <a:ext cx="104038" cy="27545"/>
            </a:xfrm>
            <a:custGeom>
              <a:rect b="b" l="l" r="r" t="t"/>
              <a:pathLst>
                <a:path extrusionOk="0" h="937" w="3539">
                  <a:moveTo>
                    <a:pt x="0" y="1"/>
                  </a:moveTo>
                  <a:lnTo>
                    <a:pt x="297" y="937"/>
                  </a:lnTo>
                  <a:lnTo>
                    <a:pt x="3538" y="937"/>
                  </a:ln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5407098" y="4041830"/>
              <a:ext cx="104038" cy="27545"/>
            </a:xfrm>
            <a:custGeom>
              <a:rect b="b" l="l" r="r" t="t"/>
              <a:pathLst>
                <a:path extrusionOk="0" h="937" w="3539">
                  <a:moveTo>
                    <a:pt x="0" y="1"/>
                  </a:moveTo>
                  <a:lnTo>
                    <a:pt x="115" y="937"/>
                  </a:lnTo>
                  <a:lnTo>
                    <a:pt x="3538" y="937"/>
                  </a:lnTo>
                  <a:lnTo>
                    <a:pt x="34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5528535" y="4041830"/>
              <a:ext cx="93308" cy="27545"/>
            </a:xfrm>
            <a:custGeom>
              <a:rect b="b" l="l" r="r" t="t"/>
              <a:pathLst>
                <a:path extrusionOk="0" h="937" w="3174">
                  <a:moveTo>
                    <a:pt x="1" y="1"/>
                  </a:moveTo>
                  <a:lnTo>
                    <a:pt x="115" y="937"/>
                  </a:lnTo>
                  <a:lnTo>
                    <a:pt x="3173" y="937"/>
                  </a:lnTo>
                  <a:lnTo>
                    <a:pt x="29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5418504" y="4139132"/>
              <a:ext cx="109388" cy="48329"/>
            </a:xfrm>
            <a:custGeom>
              <a:rect b="b" l="l" r="r" t="t"/>
              <a:pathLst>
                <a:path extrusionOk="0" h="1644" w="3721">
                  <a:moveTo>
                    <a:pt x="0" y="0"/>
                  </a:moveTo>
                  <a:lnTo>
                    <a:pt x="183" y="1644"/>
                  </a:lnTo>
                  <a:lnTo>
                    <a:pt x="3721" y="1644"/>
                  </a:lnTo>
                  <a:lnTo>
                    <a:pt x="34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5167547" y="4139132"/>
              <a:ext cx="106713" cy="48329"/>
            </a:xfrm>
            <a:custGeom>
              <a:rect b="b" l="l" r="r" t="t"/>
              <a:pathLst>
                <a:path extrusionOk="0" h="1644" w="3630">
                  <a:moveTo>
                    <a:pt x="275" y="0"/>
                  </a:moveTo>
                  <a:lnTo>
                    <a:pt x="1" y="1644"/>
                  </a:lnTo>
                  <a:lnTo>
                    <a:pt x="3447" y="1644"/>
                  </a:lnTo>
                  <a:lnTo>
                    <a:pt x="3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5177630" y="4081426"/>
              <a:ext cx="104038" cy="45654"/>
            </a:xfrm>
            <a:custGeom>
              <a:rect b="b" l="l" r="r" t="t"/>
              <a:pathLst>
                <a:path extrusionOk="0" h="1553" w="3539">
                  <a:moveTo>
                    <a:pt x="274" y="0"/>
                  </a:moveTo>
                  <a:lnTo>
                    <a:pt x="0" y="1552"/>
                  </a:lnTo>
                  <a:lnTo>
                    <a:pt x="3333" y="1552"/>
                  </a:lnTo>
                  <a:lnTo>
                    <a:pt x="3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5187683" y="4041830"/>
              <a:ext cx="98011" cy="27545"/>
            </a:xfrm>
            <a:custGeom>
              <a:rect b="b" l="l" r="r" t="t"/>
              <a:pathLst>
                <a:path extrusionOk="0" h="937" w="3334">
                  <a:moveTo>
                    <a:pt x="160" y="1"/>
                  </a:moveTo>
                  <a:lnTo>
                    <a:pt x="1" y="937"/>
                  </a:lnTo>
                  <a:lnTo>
                    <a:pt x="3242" y="937"/>
                  </a:lnTo>
                  <a:lnTo>
                    <a:pt x="33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5078328" y="4041830"/>
              <a:ext cx="92602" cy="27545"/>
            </a:xfrm>
            <a:custGeom>
              <a:rect b="b" l="l" r="r" t="t"/>
              <a:pathLst>
                <a:path extrusionOk="0" h="937" w="3150">
                  <a:moveTo>
                    <a:pt x="228" y="1"/>
                  </a:moveTo>
                  <a:lnTo>
                    <a:pt x="0" y="937"/>
                  </a:lnTo>
                  <a:lnTo>
                    <a:pt x="2990" y="937"/>
                  </a:lnTo>
                  <a:lnTo>
                    <a:pt x="31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5297067" y="4081426"/>
              <a:ext cx="98658" cy="45654"/>
            </a:xfrm>
            <a:custGeom>
              <a:rect b="b" l="l" r="r" t="t"/>
              <a:pathLst>
                <a:path extrusionOk="0" h="1553" w="3356">
                  <a:moveTo>
                    <a:pt x="183" y="0"/>
                  </a:moveTo>
                  <a:lnTo>
                    <a:pt x="0" y="1552"/>
                  </a:lnTo>
                  <a:lnTo>
                    <a:pt x="3355" y="1552"/>
                  </a:lnTo>
                  <a:lnTo>
                    <a:pt x="31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5303770" y="4041830"/>
              <a:ext cx="85253" cy="27545"/>
            </a:xfrm>
            <a:custGeom>
              <a:rect b="b" l="l" r="r" t="t"/>
              <a:pathLst>
                <a:path extrusionOk="0" h="937" w="2900">
                  <a:moveTo>
                    <a:pt x="114" y="1"/>
                  </a:moveTo>
                  <a:lnTo>
                    <a:pt x="0" y="937"/>
                  </a:lnTo>
                  <a:lnTo>
                    <a:pt x="2899" y="937"/>
                  </a:lnTo>
                  <a:lnTo>
                    <a:pt x="2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5289659" y="4139132"/>
              <a:ext cx="113445" cy="48329"/>
            </a:xfrm>
            <a:custGeom>
              <a:rect b="b" l="l" r="r" t="t"/>
              <a:pathLst>
                <a:path extrusionOk="0" h="1644" w="3859">
                  <a:moveTo>
                    <a:pt x="206" y="0"/>
                  </a:moveTo>
                  <a:lnTo>
                    <a:pt x="1" y="1644"/>
                  </a:lnTo>
                  <a:lnTo>
                    <a:pt x="3858" y="1644"/>
                  </a:lnTo>
                  <a:lnTo>
                    <a:pt x="36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5541969" y="4139132"/>
              <a:ext cx="108712" cy="48329"/>
            </a:xfrm>
            <a:custGeom>
              <a:rect b="b" l="l" r="r" t="t"/>
              <a:pathLst>
                <a:path extrusionOk="0" h="1644" w="3698">
                  <a:moveTo>
                    <a:pt x="0" y="0"/>
                  </a:moveTo>
                  <a:lnTo>
                    <a:pt x="251" y="1644"/>
                  </a:lnTo>
                  <a:lnTo>
                    <a:pt x="3698" y="1644"/>
                  </a:lnTo>
                  <a:lnTo>
                    <a:pt x="3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5870739" y="4081426"/>
              <a:ext cx="111417" cy="45654"/>
            </a:xfrm>
            <a:custGeom>
              <a:rect b="b" l="l" r="r" t="t"/>
              <a:pathLst>
                <a:path extrusionOk="0" h="1553" w="3790">
                  <a:moveTo>
                    <a:pt x="1" y="0"/>
                  </a:moveTo>
                  <a:lnTo>
                    <a:pt x="571" y="1552"/>
                  </a:lnTo>
                  <a:lnTo>
                    <a:pt x="3790" y="1552"/>
                  </a:lnTo>
                  <a:lnTo>
                    <a:pt x="3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5982122" y="4081426"/>
              <a:ext cx="108741" cy="45654"/>
            </a:xfrm>
            <a:custGeom>
              <a:rect b="b" l="l" r="r" t="t"/>
              <a:pathLst>
                <a:path extrusionOk="0" h="1553" w="3699">
                  <a:moveTo>
                    <a:pt x="1" y="0"/>
                  </a:moveTo>
                  <a:lnTo>
                    <a:pt x="731" y="1552"/>
                  </a:lnTo>
                  <a:lnTo>
                    <a:pt x="3698" y="1552"/>
                  </a:lnTo>
                  <a:lnTo>
                    <a:pt x="28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5891551" y="4139132"/>
              <a:ext cx="233534" cy="48329"/>
            </a:xfrm>
            <a:custGeom>
              <a:rect b="b" l="l" r="r" t="t"/>
              <a:pathLst>
                <a:path extrusionOk="0" h="1644" w="7944">
                  <a:moveTo>
                    <a:pt x="0" y="0"/>
                  </a:moveTo>
                  <a:lnTo>
                    <a:pt x="617" y="1644"/>
                  </a:lnTo>
                  <a:lnTo>
                    <a:pt x="7943" y="1644"/>
                  </a:lnTo>
                  <a:lnTo>
                    <a:pt x="7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5645973" y="4081426"/>
              <a:ext cx="101333" cy="45654"/>
            </a:xfrm>
            <a:custGeom>
              <a:rect b="b" l="l" r="r" t="t"/>
              <a:pathLst>
                <a:path extrusionOk="0" h="1553" w="3447">
                  <a:moveTo>
                    <a:pt x="0" y="0"/>
                  </a:moveTo>
                  <a:lnTo>
                    <a:pt x="365" y="1552"/>
                  </a:lnTo>
                  <a:lnTo>
                    <a:pt x="3447" y="1552"/>
                  </a:lnTo>
                  <a:lnTo>
                    <a:pt x="2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5772790" y="4139132"/>
              <a:ext cx="116091" cy="48329"/>
            </a:xfrm>
            <a:custGeom>
              <a:rect b="b" l="l" r="r" t="t"/>
              <a:pathLst>
                <a:path extrusionOk="0" h="1644" w="3949">
                  <a:moveTo>
                    <a:pt x="0" y="0"/>
                  </a:moveTo>
                  <a:lnTo>
                    <a:pt x="525" y="1644"/>
                  </a:lnTo>
                  <a:lnTo>
                    <a:pt x="3949" y="1644"/>
                  </a:lnTo>
                  <a:lnTo>
                    <a:pt x="3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5754005" y="4081426"/>
              <a:ext cx="112063" cy="45654"/>
            </a:xfrm>
            <a:custGeom>
              <a:rect b="b" l="l" r="r" t="t"/>
              <a:pathLst>
                <a:path extrusionOk="0" h="1553" w="3812">
                  <a:moveTo>
                    <a:pt x="0" y="0"/>
                  </a:moveTo>
                  <a:lnTo>
                    <a:pt x="502" y="1552"/>
                  </a:lnTo>
                  <a:lnTo>
                    <a:pt x="3812" y="1552"/>
                  </a:lnTo>
                  <a:lnTo>
                    <a:pt x="3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5660054" y="4139132"/>
              <a:ext cx="107389" cy="48329"/>
            </a:xfrm>
            <a:custGeom>
              <a:rect b="b" l="l" r="r" t="t"/>
              <a:pathLst>
                <a:path extrusionOk="0" h="1644" w="3653">
                  <a:moveTo>
                    <a:pt x="1" y="0"/>
                  </a:moveTo>
                  <a:lnTo>
                    <a:pt x="389" y="1644"/>
                  </a:lnTo>
                  <a:lnTo>
                    <a:pt x="3653" y="1644"/>
                  </a:lnTo>
                  <a:lnTo>
                    <a:pt x="3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5855982" y="4041830"/>
              <a:ext cx="99334" cy="27545"/>
            </a:xfrm>
            <a:custGeom>
              <a:rect b="b" l="l" r="r" t="t"/>
              <a:pathLst>
                <a:path extrusionOk="0" h="937" w="3379">
                  <a:moveTo>
                    <a:pt x="1" y="1"/>
                  </a:moveTo>
                  <a:lnTo>
                    <a:pt x="343" y="937"/>
                  </a:lnTo>
                  <a:lnTo>
                    <a:pt x="3379" y="937"/>
                  </a:lnTo>
                  <a:lnTo>
                    <a:pt x="29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5533914" y="4081426"/>
              <a:ext cx="102009" cy="45654"/>
            </a:xfrm>
            <a:custGeom>
              <a:rect b="b" l="l" r="r" t="t"/>
              <a:pathLst>
                <a:path extrusionOk="0" h="1553" w="3470">
                  <a:moveTo>
                    <a:pt x="0" y="0"/>
                  </a:moveTo>
                  <a:lnTo>
                    <a:pt x="229" y="1552"/>
                  </a:lnTo>
                  <a:lnTo>
                    <a:pt x="3470" y="1552"/>
                  </a:lnTo>
                  <a:lnTo>
                    <a:pt x="30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4785775" y="4199512"/>
              <a:ext cx="121470" cy="57061"/>
            </a:xfrm>
            <a:custGeom>
              <a:rect b="b" l="l" r="r" t="t"/>
              <a:pathLst>
                <a:path extrusionOk="0" h="1941" w="4132">
                  <a:moveTo>
                    <a:pt x="708" y="1"/>
                  </a:moveTo>
                  <a:lnTo>
                    <a:pt x="0" y="1941"/>
                  </a:lnTo>
                  <a:lnTo>
                    <a:pt x="3515" y="1941"/>
                  </a:lnTo>
                  <a:lnTo>
                    <a:pt x="41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5792250" y="4199512"/>
              <a:ext cx="122147" cy="57061"/>
            </a:xfrm>
            <a:custGeom>
              <a:rect b="b" l="l" r="r" t="t"/>
              <a:pathLst>
                <a:path extrusionOk="0" h="1941" w="4155">
                  <a:moveTo>
                    <a:pt x="0" y="1"/>
                  </a:moveTo>
                  <a:lnTo>
                    <a:pt x="639" y="1941"/>
                  </a:lnTo>
                  <a:lnTo>
                    <a:pt x="4154" y="1941"/>
                  </a:lnTo>
                  <a:lnTo>
                    <a:pt x="3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5674811" y="4199512"/>
              <a:ext cx="114768" cy="57061"/>
            </a:xfrm>
            <a:custGeom>
              <a:rect b="b" l="l" r="r" t="t"/>
              <a:pathLst>
                <a:path extrusionOk="0" h="1941" w="3904">
                  <a:moveTo>
                    <a:pt x="1" y="1"/>
                  </a:moveTo>
                  <a:lnTo>
                    <a:pt x="480" y="1941"/>
                  </a:lnTo>
                  <a:lnTo>
                    <a:pt x="3904" y="1941"/>
                  </a:lnTo>
                  <a:lnTo>
                    <a:pt x="32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5032029" y="4199512"/>
              <a:ext cx="635456" cy="57061"/>
            </a:xfrm>
            <a:custGeom>
              <a:rect b="b" l="l" r="r" t="t"/>
              <a:pathLst>
                <a:path extrusionOk="0" h="1941" w="21616">
                  <a:moveTo>
                    <a:pt x="479" y="1"/>
                  </a:moveTo>
                  <a:lnTo>
                    <a:pt x="0" y="1941"/>
                  </a:lnTo>
                  <a:lnTo>
                    <a:pt x="21616" y="1941"/>
                  </a:lnTo>
                  <a:lnTo>
                    <a:pt x="211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4658283" y="4199512"/>
              <a:ext cx="127526" cy="57061"/>
            </a:xfrm>
            <a:custGeom>
              <a:rect b="b" l="l" r="r" t="t"/>
              <a:pathLst>
                <a:path extrusionOk="0" h="1941" w="4338">
                  <a:moveTo>
                    <a:pt x="891" y="1"/>
                  </a:moveTo>
                  <a:lnTo>
                    <a:pt x="0" y="1941"/>
                  </a:lnTo>
                  <a:lnTo>
                    <a:pt x="3607" y="1941"/>
                  </a:lnTo>
                  <a:lnTo>
                    <a:pt x="43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4909887" y="4199512"/>
              <a:ext cx="115444" cy="57061"/>
            </a:xfrm>
            <a:custGeom>
              <a:rect b="b" l="l" r="r" t="t"/>
              <a:pathLst>
                <a:path extrusionOk="0" h="1941" w="3927">
                  <a:moveTo>
                    <a:pt x="640" y="1"/>
                  </a:moveTo>
                  <a:lnTo>
                    <a:pt x="1" y="1941"/>
                  </a:lnTo>
                  <a:lnTo>
                    <a:pt x="3447" y="1941"/>
                  </a:lnTo>
                  <a:lnTo>
                    <a:pt x="39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5964013" y="4041830"/>
              <a:ext cx="94631" cy="27545"/>
            </a:xfrm>
            <a:custGeom>
              <a:rect b="b" l="l" r="r" t="t"/>
              <a:pathLst>
                <a:path extrusionOk="0" h="937" w="3219">
                  <a:moveTo>
                    <a:pt x="0" y="1"/>
                  </a:moveTo>
                  <a:lnTo>
                    <a:pt x="434" y="937"/>
                  </a:lnTo>
                  <a:lnTo>
                    <a:pt x="3219" y="937"/>
                  </a:lnTo>
                  <a:lnTo>
                    <a:pt x="2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4528792" y="4199512"/>
              <a:ext cx="134229" cy="57061"/>
            </a:xfrm>
            <a:custGeom>
              <a:rect b="b" l="l" r="r" t="t"/>
              <a:pathLst>
                <a:path extrusionOk="0" h="1941" w="4566">
                  <a:moveTo>
                    <a:pt x="1096" y="1"/>
                  </a:moveTo>
                  <a:lnTo>
                    <a:pt x="0" y="1941"/>
                  </a:lnTo>
                  <a:lnTo>
                    <a:pt x="3675" y="1941"/>
                  </a:lnTo>
                  <a:lnTo>
                    <a:pt x="45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4634119" y="4041830"/>
              <a:ext cx="101363" cy="27545"/>
            </a:xfrm>
            <a:custGeom>
              <a:rect b="b" l="l" r="r" t="t"/>
              <a:pathLst>
                <a:path extrusionOk="0" h="937" w="3448">
                  <a:moveTo>
                    <a:pt x="526" y="1"/>
                  </a:moveTo>
                  <a:lnTo>
                    <a:pt x="1" y="937"/>
                  </a:lnTo>
                  <a:lnTo>
                    <a:pt x="3014" y="937"/>
                  </a:lnTo>
                  <a:lnTo>
                    <a:pt x="3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5914363" y="4199512"/>
              <a:ext cx="127526" cy="57061"/>
            </a:xfrm>
            <a:custGeom>
              <a:rect b="b" l="l" r="r" t="t"/>
              <a:pathLst>
                <a:path extrusionOk="0" h="1941" w="4338">
                  <a:moveTo>
                    <a:pt x="0" y="1"/>
                  </a:moveTo>
                  <a:lnTo>
                    <a:pt x="708" y="1941"/>
                  </a:lnTo>
                  <a:lnTo>
                    <a:pt x="4337" y="1941"/>
                  </a:lnTo>
                  <a:lnTo>
                    <a:pt x="34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6036476" y="4199512"/>
              <a:ext cx="128202" cy="57061"/>
            </a:xfrm>
            <a:custGeom>
              <a:rect b="b" l="l" r="r" t="t"/>
              <a:pathLst>
                <a:path extrusionOk="0" h="1941" w="4361">
                  <a:moveTo>
                    <a:pt x="1" y="1"/>
                  </a:moveTo>
                  <a:lnTo>
                    <a:pt x="891" y="1941"/>
                  </a:lnTo>
                  <a:lnTo>
                    <a:pt x="4360" y="1941"/>
                  </a:lnTo>
                  <a:lnTo>
                    <a:pt x="32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4811262" y="4139132"/>
              <a:ext cx="116120" cy="48329"/>
            </a:xfrm>
            <a:custGeom>
              <a:rect b="b" l="l" r="r" t="t"/>
              <a:pathLst>
                <a:path extrusionOk="0" h="1644" w="3950">
                  <a:moveTo>
                    <a:pt x="594" y="0"/>
                  </a:moveTo>
                  <a:lnTo>
                    <a:pt x="1" y="1644"/>
                  </a:lnTo>
                  <a:lnTo>
                    <a:pt x="3402" y="1644"/>
                  </a:lnTo>
                  <a:lnTo>
                    <a:pt x="39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4952159" y="4081426"/>
              <a:ext cx="102039" cy="45654"/>
            </a:xfrm>
            <a:custGeom>
              <a:rect b="b" l="l" r="r" t="t"/>
              <a:pathLst>
                <a:path extrusionOk="0" h="1553" w="3471">
                  <a:moveTo>
                    <a:pt x="503" y="0"/>
                  </a:moveTo>
                  <a:lnTo>
                    <a:pt x="1" y="1552"/>
                  </a:lnTo>
                  <a:lnTo>
                    <a:pt x="3082" y="1552"/>
                  </a:lnTo>
                  <a:lnTo>
                    <a:pt x="3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5063542" y="4081426"/>
              <a:ext cx="100686" cy="45654"/>
            </a:xfrm>
            <a:custGeom>
              <a:rect b="b" l="l" r="r" t="t"/>
              <a:pathLst>
                <a:path extrusionOk="0" h="1553" w="3425">
                  <a:moveTo>
                    <a:pt x="389" y="0"/>
                  </a:moveTo>
                  <a:lnTo>
                    <a:pt x="1" y="1552"/>
                  </a:lnTo>
                  <a:lnTo>
                    <a:pt x="3174" y="1552"/>
                  </a:lnTo>
                  <a:lnTo>
                    <a:pt x="3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5048785" y="4139132"/>
              <a:ext cx="106066" cy="48329"/>
            </a:xfrm>
            <a:custGeom>
              <a:rect b="b" l="l" r="r" t="t"/>
              <a:pathLst>
                <a:path extrusionOk="0" h="1644" w="3608">
                  <a:moveTo>
                    <a:pt x="412" y="0"/>
                  </a:moveTo>
                  <a:lnTo>
                    <a:pt x="1" y="1644"/>
                  </a:lnTo>
                  <a:lnTo>
                    <a:pt x="3333" y="1644"/>
                  </a:lnTo>
                  <a:lnTo>
                    <a:pt x="3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4833397" y="4081426"/>
              <a:ext cx="112769" cy="45654"/>
            </a:xfrm>
            <a:custGeom>
              <a:rect b="b" l="l" r="r" t="t"/>
              <a:pathLst>
                <a:path extrusionOk="0" h="1553" w="3836">
                  <a:moveTo>
                    <a:pt x="571" y="0"/>
                  </a:moveTo>
                  <a:lnTo>
                    <a:pt x="1" y="1552"/>
                  </a:lnTo>
                  <a:lnTo>
                    <a:pt x="3310" y="1552"/>
                  </a:lnTo>
                  <a:lnTo>
                    <a:pt x="38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4932698" y="4139132"/>
              <a:ext cx="107389" cy="48329"/>
            </a:xfrm>
            <a:custGeom>
              <a:rect b="b" l="l" r="r" t="t"/>
              <a:pathLst>
                <a:path extrusionOk="0" h="1644" w="3653">
                  <a:moveTo>
                    <a:pt x="526" y="0"/>
                  </a:moveTo>
                  <a:lnTo>
                    <a:pt x="1" y="1644"/>
                  </a:lnTo>
                  <a:lnTo>
                    <a:pt x="3242" y="1644"/>
                  </a:lnTo>
                  <a:lnTo>
                    <a:pt x="36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4601930" y="4081426"/>
              <a:ext cx="115415" cy="45654"/>
            </a:xfrm>
            <a:custGeom>
              <a:rect b="b" l="l" r="r" t="t"/>
              <a:pathLst>
                <a:path extrusionOk="0" h="1553" w="3926">
                  <a:moveTo>
                    <a:pt x="867" y="0"/>
                  </a:moveTo>
                  <a:lnTo>
                    <a:pt x="0" y="1552"/>
                  </a:lnTo>
                  <a:lnTo>
                    <a:pt x="3218" y="1552"/>
                  </a:lnTo>
                  <a:lnTo>
                    <a:pt x="39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4567683" y="4139132"/>
              <a:ext cx="240266" cy="48329"/>
            </a:xfrm>
            <a:custGeom>
              <a:rect b="b" l="l" r="r" t="t"/>
              <a:pathLst>
                <a:path extrusionOk="0" h="1644" w="8173">
                  <a:moveTo>
                    <a:pt x="937" y="0"/>
                  </a:moveTo>
                  <a:lnTo>
                    <a:pt x="1" y="1644"/>
                  </a:lnTo>
                  <a:lnTo>
                    <a:pt x="7556" y="1644"/>
                  </a:lnTo>
                  <a:lnTo>
                    <a:pt x="81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4717311" y="4081426"/>
              <a:ext cx="112093" cy="45654"/>
            </a:xfrm>
            <a:custGeom>
              <a:rect b="b" l="l" r="r" t="t"/>
              <a:pathLst>
                <a:path extrusionOk="0" h="1553" w="3813">
                  <a:moveTo>
                    <a:pt x="731" y="0"/>
                  </a:moveTo>
                  <a:lnTo>
                    <a:pt x="1" y="1552"/>
                  </a:lnTo>
                  <a:lnTo>
                    <a:pt x="3219" y="1552"/>
                  </a:lnTo>
                  <a:lnTo>
                    <a:pt x="3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4970943" y="4041830"/>
              <a:ext cx="92632" cy="27545"/>
            </a:xfrm>
            <a:custGeom>
              <a:rect b="b" l="l" r="r" t="t"/>
              <a:pathLst>
                <a:path extrusionOk="0" h="937" w="3151">
                  <a:moveTo>
                    <a:pt x="298" y="1"/>
                  </a:moveTo>
                  <a:lnTo>
                    <a:pt x="1" y="937"/>
                  </a:lnTo>
                  <a:lnTo>
                    <a:pt x="2923" y="937"/>
                  </a:lnTo>
                  <a:lnTo>
                    <a:pt x="3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4744150" y="4041830"/>
              <a:ext cx="99364" cy="27545"/>
            </a:xfrm>
            <a:custGeom>
              <a:rect b="b" l="l" r="r" t="t"/>
              <a:pathLst>
                <a:path extrusionOk="0" h="937" w="3380">
                  <a:moveTo>
                    <a:pt x="435" y="1"/>
                  </a:moveTo>
                  <a:lnTo>
                    <a:pt x="1" y="937"/>
                  </a:lnTo>
                  <a:lnTo>
                    <a:pt x="3037" y="937"/>
                  </a:lnTo>
                  <a:lnTo>
                    <a:pt x="33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4854886" y="4041830"/>
              <a:ext cx="104038" cy="27545"/>
            </a:xfrm>
            <a:custGeom>
              <a:rect b="b" l="l" r="r" t="t"/>
              <a:pathLst>
                <a:path extrusionOk="0" h="937" w="3539">
                  <a:moveTo>
                    <a:pt x="343" y="1"/>
                  </a:moveTo>
                  <a:lnTo>
                    <a:pt x="0" y="937"/>
                  </a:lnTo>
                  <a:lnTo>
                    <a:pt x="3219" y="937"/>
                  </a:lnTo>
                  <a:lnTo>
                    <a:pt x="35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5105167" y="4384033"/>
              <a:ext cx="482472" cy="25517"/>
            </a:xfrm>
            <a:custGeom>
              <a:rect b="b" l="l" r="r" t="t"/>
              <a:pathLst>
                <a:path extrusionOk="0" h="868" w="16412">
                  <a:moveTo>
                    <a:pt x="0" y="1"/>
                  </a:moveTo>
                  <a:lnTo>
                    <a:pt x="91" y="274"/>
                  </a:lnTo>
                  <a:cubicBezTo>
                    <a:pt x="228" y="640"/>
                    <a:pt x="571" y="868"/>
                    <a:pt x="959" y="868"/>
                  </a:cubicBezTo>
                  <a:lnTo>
                    <a:pt x="15453" y="868"/>
                  </a:lnTo>
                  <a:cubicBezTo>
                    <a:pt x="15841" y="868"/>
                    <a:pt x="16183" y="640"/>
                    <a:pt x="16320" y="274"/>
                  </a:cubicBezTo>
                  <a:lnTo>
                    <a:pt x="16411"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4904537" y="3124574"/>
              <a:ext cx="884394" cy="852910"/>
            </a:xfrm>
            <a:custGeom>
              <a:rect b="b" l="l" r="r" t="t"/>
              <a:pathLst>
                <a:path extrusionOk="0" h="29013" w="30084">
                  <a:moveTo>
                    <a:pt x="11874" y="0"/>
                  </a:moveTo>
                  <a:cubicBezTo>
                    <a:pt x="10573" y="0"/>
                    <a:pt x="3314" y="151"/>
                    <a:pt x="1073" y="3471"/>
                  </a:cubicBezTo>
                  <a:cubicBezTo>
                    <a:pt x="1073" y="3471"/>
                    <a:pt x="229" y="4544"/>
                    <a:pt x="114" y="10661"/>
                  </a:cubicBezTo>
                  <a:cubicBezTo>
                    <a:pt x="0" y="16778"/>
                    <a:pt x="114" y="29012"/>
                    <a:pt x="114" y="29012"/>
                  </a:cubicBezTo>
                  <a:lnTo>
                    <a:pt x="29947" y="29012"/>
                  </a:lnTo>
                  <a:cubicBezTo>
                    <a:pt x="29947" y="29012"/>
                    <a:pt x="30084" y="16778"/>
                    <a:pt x="29947" y="10661"/>
                  </a:cubicBezTo>
                  <a:cubicBezTo>
                    <a:pt x="29833" y="4544"/>
                    <a:pt x="28988" y="3471"/>
                    <a:pt x="28988" y="3471"/>
                  </a:cubicBezTo>
                  <a:cubicBezTo>
                    <a:pt x="26768" y="151"/>
                    <a:pt x="19492" y="0"/>
                    <a:pt x="18188" y="0"/>
                  </a:cubicBezTo>
                  <a:cubicBezTo>
                    <a:pt x="18057" y="0"/>
                    <a:pt x="17987" y="2"/>
                    <a:pt x="17987" y="2"/>
                  </a:cubicBezTo>
                  <a:lnTo>
                    <a:pt x="12075" y="2"/>
                  </a:lnTo>
                  <a:cubicBezTo>
                    <a:pt x="12075" y="2"/>
                    <a:pt x="12004" y="0"/>
                    <a:pt x="118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5169575" y="3124544"/>
              <a:ext cx="354299" cy="852939"/>
            </a:xfrm>
            <a:custGeom>
              <a:rect b="b" l="l" r="r" t="t"/>
              <a:pathLst>
                <a:path extrusionOk="0" h="29014" w="12052">
                  <a:moveTo>
                    <a:pt x="2837" y="1"/>
                  </a:moveTo>
                  <a:cubicBezTo>
                    <a:pt x="2479" y="1"/>
                    <a:pt x="1715" y="12"/>
                    <a:pt x="753" y="94"/>
                  </a:cubicBezTo>
                  <a:cubicBezTo>
                    <a:pt x="548" y="4088"/>
                    <a:pt x="0" y="21572"/>
                    <a:pt x="6026" y="29013"/>
                  </a:cubicBezTo>
                  <a:cubicBezTo>
                    <a:pt x="12052" y="21572"/>
                    <a:pt x="11481" y="4088"/>
                    <a:pt x="11276" y="94"/>
                  </a:cubicBezTo>
                  <a:cubicBezTo>
                    <a:pt x="10314" y="12"/>
                    <a:pt x="9550" y="1"/>
                    <a:pt x="9192" y="1"/>
                  </a:cubicBezTo>
                  <a:cubicBezTo>
                    <a:pt x="9049" y="1"/>
                    <a:pt x="8971" y="3"/>
                    <a:pt x="8971" y="3"/>
                  </a:cubicBezTo>
                  <a:lnTo>
                    <a:pt x="3059" y="3"/>
                  </a:lnTo>
                  <a:cubicBezTo>
                    <a:pt x="3059" y="3"/>
                    <a:pt x="2981" y="1"/>
                    <a:pt x="2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5346718" y="3127278"/>
              <a:ext cx="268429" cy="850205"/>
            </a:xfrm>
            <a:custGeom>
              <a:rect b="b" l="l" r="r" t="t"/>
              <a:pathLst>
                <a:path extrusionOk="0" h="28921" w="9131">
                  <a:moveTo>
                    <a:pt x="5250" y="1"/>
                  </a:moveTo>
                  <a:lnTo>
                    <a:pt x="5250" y="1"/>
                  </a:lnTo>
                  <a:cubicBezTo>
                    <a:pt x="5455" y="3995"/>
                    <a:pt x="6026" y="21479"/>
                    <a:pt x="0" y="28920"/>
                  </a:cubicBezTo>
                  <a:cubicBezTo>
                    <a:pt x="5889" y="26250"/>
                    <a:pt x="8628" y="11687"/>
                    <a:pt x="8560" y="10911"/>
                  </a:cubicBezTo>
                  <a:cubicBezTo>
                    <a:pt x="8491" y="10135"/>
                    <a:pt x="7190" y="8355"/>
                    <a:pt x="7190" y="8355"/>
                  </a:cubicBezTo>
                  <a:lnTo>
                    <a:pt x="9130" y="6232"/>
                  </a:lnTo>
                  <a:cubicBezTo>
                    <a:pt x="8058" y="2101"/>
                    <a:pt x="5250" y="1"/>
                    <a:pt x="5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5259469" y="3003843"/>
              <a:ext cx="173827" cy="197963"/>
            </a:xfrm>
            <a:custGeom>
              <a:rect b="b" l="l" r="r" t="t"/>
              <a:pathLst>
                <a:path extrusionOk="0" h="6734" w="5913">
                  <a:moveTo>
                    <a:pt x="1" y="0"/>
                  </a:moveTo>
                  <a:lnTo>
                    <a:pt x="1" y="6733"/>
                  </a:lnTo>
                  <a:lnTo>
                    <a:pt x="5913" y="6733"/>
                  </a:lnTo>
                  <a:lnTo>
                    <a:pt x="5913" y="0"/>
                  </a:lnTo>
                  <a:close/>
                </a:path>
              </a:pathLst>
            </a:custGeom>
            <a:solidFill>
              <a:srgbClr val="E17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5063542" y="2742685"/>
              <a:ext cx="86605" cy="126321"/>
            </a:xfrm>
            <a:custGeom>
              <a:rect b="b" l="l" r="r" t="t"/>
              <a:pathLst>
                <a:path extrusionOk="0" h="4297" w="2946">
                  <a:moveTo>
                    <a:pt x="1191" y="1"/>
                  </a:moveTo>
                  <a:cubicBezTo>
                    <a:pt x="906" y="1"/>
                    <a:pt x="615" y="129"/>
                    <a:pt x="435" y="553"/>
                  </a:cubicBezTo>
                  <a:cubicBezTo>
                    <a:pt x="1" y="1626"/>
                    <a:pt x="594" y="3634"/>
                    <a:pt x="2945" y="4296"/>
                  </a:cubicBezTo>
                  <a:cubicBezTo>
                    <a:pt x="2512" y="3041"/>
                    <a:pt x="2055" y="302"/>
                    <a:pt x="2055" y="302"/>
                  </a:cubicBezTo>
                  <a:cubicBezTo>
                    <a:pt x="2055" y="302"/>
                    <a:pt x="1629" y="1"/>
                    <a:pt x="1191" y="1"/>
                  </a:cubicBezTo>
                  <a:close/>
                </a:path>
              </a:pathLst>
            </a:custGeom>
            <a:solidFill>
              <a:srgbClr val="E17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5086354" y="2760911"/>
              <a:ext cx="59089" cy="92661"/>
            </a:xfrm>
            <a:custGeom>
              <a:rect b="b" l="l" r="r" t="t"/>
              <a:pathLst>
                <a:path extrusionOk="0" h="3152" w="2010">
                  <a:moveTo>
                    <a:pt x="867" y="0"/>
                  </a:moveTo>
                  <a:cubicBezTo>
                    <a:pt x="654" y="0"/>
                    <a:pt x="442" y="96"/>
                    <a:pt x="320" y="412"/>
                  </a:cubicBezTo>
                  <a:cubicBezTo>
                    <a:pt x="1" y="1188"/>
                    <a:pt x="412" y="2603"/>
                    <a:pt x="2010" y="3151"/>
                  </a:cubicBezTo>
                  <a:cubicBezTo>
                    <a:pt x="1736" y="2170"/>
                    <a:pt x="1485" y="823"/>
                    <a:pt x="1370" y="138"/>
                  </a:cubicBezTo>
                  <a:cubicBezTo>
                    <a:pt x="1242" y="74"/>
                    <a:pt x="1054" y="0"/>
                    <a:pt x="867"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5085707" y="2449426"/>
              <a:ext cx="526098" cy="413329"/>
            </a:xfrm>
            <a:custGeom>
              <a:rect b="b" l="l" r="r" t="t"/>
              <a:pathLst>
                <a:path extrusionOk="0" h="14060" w="17896">
                  <a:moveTo>
                    <a:pt x="8299" y="1"/>
                  </a:moveTo>
                  <a:cubicBezTo>
                    <a:pt x="4018" y="1"/>
                    <a:pt x="466" y="3782"/>
                    <a:pt x="274" y="6717"/>
                  </a:cubicBezTo>
                  <a:cubicBezTo>
                    <a:pt x="0" y="10917"/>
                    <a:pt x="1735" y="12355"/>
                    <a:pt x="1735" y="12355"/>
                  </a:cubicBezTo>
                  <a:cubicBezTo>
                    <a:pt x="1735" y="12355"/>
                    <a:pt x="8230" y="14059"/>
                    <a:pt x="12440" y="14059"/>
                  </a:cubicBezTo>
                  <a:cubicBezTo>
                    <a:pt x="13828" y="14059"/>
                    <a:pt x="14967" y="13874"/>
                    <a:pt x="15544" y="13382"/>
                  </a:cubicBezTo>
                  <a:cubicBezTo>
                    <a:pt x="17895" y="11396"/>
                    <a:pt x="17735" y="4937"/>
                    <a:pt x="17073" y="3681"/>
                  </a:cubicBezTo>
                  <a:cubicBezTo>
                    <a:pt x="16783" y="3111"/>
                    <a:pt x="16228" y="2955"/>
                    <a:pt x="15710" y="2955"/>
                  </a:cubicBezTo>
                  <a:cubicBezTo>
                    <a:pt x="15087" y="2955"/>
                    <a:pt x="14517" y="3179"/>
                    <a:pt x="14517" y="3179"/>
                  </a:cubicBezTo>
                  <a:lnTo>
                    <a:pt x="13924" y="2380"/>
                  </a:lnTo>
                  <a:cubicBezTo>
                    <a:pt x="12051" y="677"/>
                    <a:pt x="10110" y="1"/>
                    <a:pt x="8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5125951" y="2672369"/>
              <a:ext cx="421413" cy="393750"/>
            </a:xfrm>
            <a:custGeom>
              <a:rect b="b" l="l" r="r" t="t"/>
              <a:pathLst>
                <a:path extrusionOk="0" h="13394" w="14335">
                  <a:moveTo>
                    <a:pt x="13422" y="0"/>
                  </a:moveTo>
                  <a:cubicBezTo>
                    <a:pt x="13057" y="685"/>
                    <a:pt x="12281" y="1119"/>
                    <a:pt x="11527" y="1347"/>
                  </a:cubicBezTo>
                  <a:cubicBezTo>
                    <a:pt x="10774" y="1552"/>
                    <a:pt x="9998" y="1552"/>
                    <a:pt x="9222" y="1552"/>
                  </a:cubicBezTo>
                  <a:cubicBezTo>
                    <a:pt x="9473" y="1461"/>
                    <a:pt x="9564" y="1210"/>
                    <a:pt x="9633" y="936"/>
                  </a:cubicBezTo>
                  <a:cubicBezTo>
                    <a:pt x="9679" y="685"/>
                    <a:pt x="9701" y="411"/>
                    <a:pt x="9884" y="206"/>
                  </a:cubicBezTo>
                  <a:lnTo>
                    <a:pt x="9884" y="206"/>
                  </a:lnTo>
                  <a:cubicBezTo>
                    <a:pt x="7921" y="1279"/>
                    <a:pt x="5616" y="1484"/>
                    <a:pt x="3402" y="1530"/>
                  </a:cubicBezTo>
                  <a:cubicBezTo>
                    <a:pt x="3767" y="1324"/>
                    <a:pt x="4064" y="936"/>
                    <a:pt x="4178" y="502"/>
                  </a:cubicBezTo>
                  <a:lnTo>
                    <a:pt x="4178" y="502"/>
                  </a:lnTo>
                  <a:cubicBezTo>
                    <a:pt x="2968" y="1301"/>
                    <a:pt x="1484" y="1370"/>
                    <a:pt x="46" y="1393"/>
                  </a:cubicBezTo>
                  <a:cubicBezTo>
                    <a:pt x="1" y="1735"/>
                    <a:pt x="115" y="2420"/>
                    <a:pt x="160" y="2762"/>
                  </a:cubicBezTo>
                  <a:cubicBezTo>
                    <a:pt x="160" y="2762"/>
                    <a:pt x="297" y="12052"/>
                    <a:pt x="7191" y="13376"/>
                  </a:cubicBezTo>
                  <a:cubicBezTo>
                    <a:pt x="7248" y="13387"/>
                    <a:pt x="7310" y="13393"/>
                    <a:pt x="7373" y="13393"/>
                  </a:cubicBezTo>
                  <a:cubicBezTo>
                    <a:pt x="7436" y="13393"/>
                    <a:pt x="7499" y="13387"/>
                    <a:pt x="7556" y="13376"/>
                  </a:cubicBezTo>
                  <a:cubicBezTo>
                    <a:pt x="12235" y="12486"/>
                    <a:pt x="13810" y="7921"/>
                    <a:pt x="14335" y="5090"/>
                  </a:cubicBezTo>
                  <a:lnTo>
                    <a:pt x="14335" y="4702"/>
                  </a:lnTo>
                  <a:cubicBezTo>
                    <a:pt x="14061" y="4428"/>
                    <a:pt x="13947" y="4086"/>
                    <a:pt x="13833" y="3698"/>
                  </a:cubicBezTo>
                  <a:cubicBezTo>
                    <a:pt x="13445" y="2511"/>
                    <a:pt x="13422" y="1256"/>
                    <a:pt x="13422" y="0"/>
                  </a:cubicBezTo>
                  <a:close/>
                </a:path>
              </a:pathLst>
            </a:custGeom>
            <a:solidFill>
              <a:srgbClr val="F49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5535913" y="2742685"/>
              <a:ext cx="86605" cy="126321"/>
            </a:xfrm>
            <a:custGeom>
              <a:rect b="b" l="l" r="r" t="t"/>
              <a:pathLst>
                <a:path extrusionOk="0" h="4297" w="2946">
                  <a:moveTo>
                    <a:pt x="1765" y="1"/>
                  </a:moveTo>
                  <a:cubicBezTo>
                    <a:pt x="1326" y="1"/>
                    <a:pt x="891" y="302"/>
                    <a:pt x="891" y="302"/>
                  </a:cubicBezTo>
                  <a:cubicBezTo>
                    <a:pt x="891" y="302"/>
                    <a:pt x="435" y="3041"/>
                    <a:pt x="1" y="4296"/>
                  </a:cubicBezTo>
                  <a:cubicBezTo>
                    <a:pt x="2352" y="3634"/>
                    <a:pt x="2945" y="1626"/>
                    <a:pt x="2512" y="553"/>
                  </a:cubicBezTo>
                  <a:cubicBezTo>
                    <a:pt x="2340" y="129"/>
                    <a:pt x="2052" y="1"/>
                    <a:pt x="1765" y="1"/>
                  </a:cubicBezTo>
                  <a:close/>
                </a:path>
              </a:pathLst>
            </a:custGeom>
            <a:solidFill>
              <a:srgbClr val="E17A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5540617" y="2759088"/>
              <a:ext cx="61764" cy="96483"/>
            </a:xfrm>
            <a:custGeom>
              <a:rect b="b" l="l" r="r" t="t"/>
              <a:pathLst>
                <a:path extrusionOk="0" h="3282" w="2101">
                  <a:moveTo>
                    <a:pt x="1203" y="0"/>
                  </a:moveTo>
                  <a:cubicBezTo>
                    <a:pt x="998" y="0"/>
                    <a:pt x="795" y="88"/>
                    <a:pt x="663" y="155"/>
                  </a:cubicBezTo>
                  <a:cubicBezTo>
                    <a:pt x="548" y="862"/>
                    <a:pt x="275" y="2277"/>
                    <a:pt x="1" y="3282"/>
                  </a:cubicBezTo>
                  <a:cubicBezTo>
                    <a:pt x="1667" y="2711"/>
                    <a:pt x="2101" y="1227"/>
                    <a:pt x="1781" y="428"/>
                  </a:cubicBezTo>
                  <a:cubicBezTo>
                    <a:pt x="1640" y="99"/>
                    <a:pt x="1420" y="0"/>
                    <a:pt x="1203"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5308473" y="2797333"/>
              <a:ext cx="57737" cy="12612"/>
            </a:xfrm>
            <a:custGeom>
              <a:rect b="b" l="l" r="r" t="t"/>
              <a:pathLst>
                <a:path extrusionOk="0" h="429" w="1964">
                  <a:moveTo>
                    <a:pt x="973" y="1"/>
                  </a:moveTo>
                  <a:cubicBezTo>
                    <a:pt x="639" y="1"/>
                    <a:pt x="308" y="52"/>
                    <a:pt x="0" y="155"/>
                  </a:cubicBezTo>
                  <a:lnTo>
                    <a:pt x="137" y="429"/>
                  </a:lnTo>
                  <a:cubicBezTo>
                    <a:pt x="411" y="337"/>
                    <a:pt x="696" y="292"/>
                    <a:pt x="982" y="292"/>
                  </a:cubicBezTo>
                  <a:cubicBezTo>
                    <a:pt x="1267" y="292"/>
                    <a:pt x="1552" y="337"/>
                    <a:pt x="1826" y="429"/>
                  </a:cubicBezTo>
                  <a:lnTo>
                    <a:pt x="1963" y="155"/>
                  </a:lnTo>
                  <a:cubicBezTo>
                    <a:pt x="1644" y="52"/>
                    <a:pt x="1307" y="1"/>
                    <a:pt x="9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5280282" y="2951488"/>
              <a:ext cx="138256" cy="52386"/>
            </a:xfrm>
            <a:custGeom>
              <a:rect b="b" l="l" r="r" t="t"/>
              <a:pathLst>
                <a:path extrusionOk="0" h="1782" w="4703">
                  <a:moveTo>
                    <a:pt x="4177" y="1"/>
                  </a:moveTo>
                  <a:cubicBezTo>
                    <a:pt x="3173" y="23"/>
                    <a:pt x="571" y="115"/>
                    <a:pt x="366" y="275"/>
                  </a:cubicBezTo>
                  <a:cubicBezTo>
                    <a:pt x="0" y="526"/>
                    <a:pt x="92" y="1028"/>
                    <a:pt x="366" y="1302"/>
                  </a:cubicBezTo>
                  <a:cubicBezTo>
                    <a:pt x="548" y="1461"/>
                    <a:pt x="754" y="1576"/>
                    <a:pt x="982" y="1644"/>
                  </a:cubicBezTo>
                  <a:cubicBezTo>
                    <a:pt x="1416" y="1758"/>
                    <a:pt x="1872" y="1781"/>
                    <a:pt x="2329" y="1781"/>
                  </a:cubicBezTo>
                  <a:cubicBezTo>
                    <a:pt x="2808" y="1758"/>
                    <a:pt x="3310" y="1713"/>
                    <a:pt x="3744" y="1530"/>
                  </a:cubicBezTo>
                  <a:cubicBezTo>
                    <a:pt x="4177" y="1325"/>
                    <a:pt x="4588" y="959"/>
                    <a:pt x="4680" y="480"/>
                  </a:cubicBezTo>
                  <a:cubicBezTo>
                    <a:pt x="4702" y="366"/>
                    <a:pt x="4702" y="229"/>
                    <a:pt x="4634" y="138"/>
                  </a:cubicBezTo>
                  <a:cubicBezTo>
                    <a:pt x="4520" y="1"/>
                    <a:pt x="4337" y="1"/>
                    <a:pt x="4177" y="1"/>
                  </a:cubicBezTo>
                  <a:close/>
                </a:path>
              </a:pathLst>
            </a:custGeom>
            <a:solidFill>
              <a:srgbClr val="E468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5298390" y="2972653"/>
              <a:ext cx="104714" cy="31220"/>
            </a:xfrm>
            <a:custGeom>
              <a:rect b="b" l="l" r="r" t="t"/>
              <a:pathLst>
                <a:path extrusionOk="0" h="1062" w="3562">
                  <a:moveTo>
                    <a:pt x="2047" y="0"/>
                  </a:moveTo>
                  <a:cubicBezTo>
                    <a:pt x="1535" y="0"/>
                    <a:pt x="1017" y="128"/>
                    <a:pt x="571" y="376"/>
                  </a:cubicBezTo>
                  <a:cubicBezTo>
                    <a:pt x="412" y="468"/>
                    <a:pt x="138" y="582"/>
                    <a:pt x="1" y="764"/>
                  </a:cubicBezTo>
                  <a:cubicBezTo>
                    <a:pt x="115" y="833"/>
                    <a:pt x="229" y="878"/>
                    <a:pt x="366" y="924"/>
                  </a:cubicBezTo>
                  <a:cubicBezTo>
                    <a:pt x="800" y="1038"/>
                    <a:pt x="1256" y="1061"/>
                    <a:pt x="1713" y="1061"/>
                  </a:cubicBezTo>
                  <a:cubicBezTo>
                    <a:pt x="2192" y="1038"/>
                    <a:pt x="2694" y="993"/>
                    <a:pt x="3128" y="810"/>
                  </a:cubicBezTo>
                  <a:cubicBezTo>
                    <a:pt x="3288" y="741"/>
                    <a:pt x="3424" y="650"/>
                    <a:pt x="3561" y="536"/>
                  </a:cubicBezTo>
                  <a:cubicBezTo>
                    <a:pt x="3333" y="285"/>
                    <a:pt x="2991" y="125"/>
                    <a:pt x="2626" y="57"/>
                  </a:cubicBezTo>
                  <a:cubicBezTo>
                    <a:pt x="2436" y="19"/>
                    <a:pt x="2242" y="0"/>
                    <a:pt x="2047" y="0"/>
                  </a:cubicBezTo>
                  <a:close/>
                </a:path>
              </a:pathLst>
            </a:custGeom>
            <a:solidFill>
              <a:srgbClr val="C84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5320526" y="2829375"/>
              <a:ext cx="26869" cy="87252"/>
            </a:xfrm>
            <a:custGeom>
              <a:rect b="b" l="l" r="r" t="t"/>
              <a:pathLst>
                <a:path extrusionOk="0" h="2968" w="914">
                  <a:moveTo>
                    <a:pt x="572" y="0"/>
                  </a:moveTo>
                  <a:cubicBezTo>
                    <a:pt x="480" y="0"/>
                    <a:pt x="412" y="46"/>
                    <a:pt x="389" y="137"/>
                  </a:cubicBezTo>
                  <a:cubicBezTo>
                    <a:pt x="343" y="777"/>
                    <a:pt x="229" y="1416"/>
                    <a:pt x="69" y="2032"/>
                  </a:cubicBezTo>
                  <a:cubicBezTo>
                    <a:pt x="47" y="2169"/>
                    <a:pt x="1" y="2329"/>
                    <a:pt x="24" y="2488"/>
                  </a:cubicBezTo>
                  <a:cubicBezTo>
                    <a:pt x="69" y="2717"/>
                    <a:pt x="457" y="2876"/>
                    <a:pt x="686" y="2968"/>
                  </a:cubicBezTo>
                  <a:lnTo>
                    <a:pt x="731" y="2968"/>
                  </a:lnTo>
                  <a:cubicBezTo>
                    <a:pt x="800" y="2968"/>
                    <a:pt x="868" y="2945"/>
                    <a:pt x="891" y="2876"/>
                  </a:cubicBezTo>
                  <a:cubicBezTo>
                    <a:pt x="914" y="2808"/>
                    <a:pt x="868" y="2717"/>
                    <a:pt x="800" y="2671"/>
                  </a:cubicBezTo>
                  <a:cubicBezTo>
                    <a:pt x="526" y="2580"/>
                    <a:pt x="343" y="2466"/>
                    <a:pt x="320" y="2420"/>
                  </a:cubicBezTo>
                  <a:cubicBezTo>
                    <a:pt x="320" y="2329"/>
                    <a:pt x="343" y="2214"/>
                    <a:pt x="366" y="2100"/>
                  </a:cubicBezTo>
                  <a:cubicBezTo>
                    <a:pt x="526" y="1461"/>
                    <a:pt x="640" y="822"/>
                    <a:pt x="709" y="160"/>
                  </a:cubicBezTo>
                  <a:cubicBezTo>
                    <a:pt x="709" y="92"/>
                    <a:pt x="640" y="0"/>
                    <a:pt x="5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5205115" y="3124603"/>
              <a:ext cx="141637" cy="134905"/>
            </a:xfrm>
            <a:custGeom>
              <a:rect b="b" l="l" r="r" t="t"/>
              <a:pathLst>
                <a:path extrusionOk="0" h="4589" w="4818">
                  <a:moveTo>
                    <a:pt x="1462" y="1"/>
                  </a:moveTo>
                  <a:cubicBezTo>
                    <a:pt x="1142" y="1"/>
                    <a:pt x="617" y="1"/>
                    <a:pt x="1" y="46"/>
                  </a:cubicBezTo>
                  <a:lnTo>
                    <a:pt x="2398" y="4588"/>
                  </a:lnTo>
                  <a:lnTo>
                    <a:pt x="4817" y="2625"/>
                  </a:lnTo>
                  <a:lnTo>
                    <a:pt x="18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5346718" y="3124603"/>
              <a:ext cx="140932" cy="134905"/>
            </a:xfrm>
            <a:custGeom>
              <a:rect b="b" l="l" r="r" t="t"/>
              <a:pathLst>
                <a:path extrusionOk="0" h="4589" w="4794">
                  <a:moveTo>
                    <a:pt x="2945" y="1"/>
                  </a:moveTo>
                  <a:lnTo>
                    <a:pt x="0" y="2625"/>
                  </a:lnTo>
                  <a:lnTo>
                    <a:pt x="2420" y="4588"/>
                  </a:lnTo>
                  <a:lnTo>
                    <a:pt x="4793" y="46"/>
                  </a:lnTo>
                  <a:cubicBezTo>
                    <a:pt x="4177" y="1"/>
                    <a:pt x="3652" y="1"/>
                    <a:pt x="3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5078328" y="3127278"/>
              <a:ext cx="268429" cy="850205"/>
            </a:xfrm>
            <a:custGeom>
              <a:rect b="b" l="l" r="r" t="t"/>
              <a:pathLst>
                <a:path extrusionOk="0" h="28921" w="9131">
                  <a:moveTo>
                    <a:pt x="3857" y="1"/>
                  </a:moveTo>
                  <a:lnTo>
                    <a:pt x="3857" y="1"/>
                  </a:lnTo>
                  <a:cubicBezTo>
                    <a:pt x="3857" y="1"/>
                    <a:pt x="1050" y="2101"/>
                    <a:pt x="0" y="6232"/>
                  </a:cubicBezTo>
                  <a:lnTo>
                    <a:pt x="1917" y="8355"/>
                  </a:lnTo>
                  <a:cubicBezTo>
                    <a:pt x="1917" y="8355"/>
                    <a:pt x="639" y="10135"/>
                    <a:pt x="571" y="10911"/>
                  </a:cubicBezTo>
                  <a:cubicBezTo>
                    <a:pt x="479" y="11687"/>
                    <a:pt x="3218" y="26250"/>
                    <a:pt x="9130" y="28920"/>
                  </a:cubicBezTo>
                  <a:cubicBezTo>
                    <a:pt x="3104" y="21479"/>
                    <a:pt x="3652" y="3995"/>
                    <a:pt x="38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5052812" y="3127278"/>
              <a:ext cx="292593" cy="850205"/>
            </a:xfrm>
            <a:custGeom>
              <a:rect b="b" l="l" r="r" t="t"/>
              <a:pathLst>
                <a:path extrusionOk="0" h="28921" w="9953">
                  <a:moveTo>
                    <a:pt x="4725" y="1"/>
                  </a:moveTo>
                  <a:cubicBezTo>
                    <a:pt x="4543" y="1"/>
                    <a:pt x="4360" y="24"/>
                    <a:pt x="4155" y="47"/>
                  </a:cubicBezTo>
                  <a:cubicBezTo>
                    <a:pt x="3698" y="389"/>
                    <a:pt x="1051" y="2512"/>
                    <a:pt x="1" y="6301"/>
                  </a:cubicBezTo>
                  <a:lnTo>
                    <a:pt x="2101" y="8423"/>
                  </a:lnTo>
                  <a:cubicBezTo>
                    <a:pt x="2101" y="8423"/>
                    <a:pt x="685" y="10227"/>
                    <a:pt x="617" y="11025"/>
                  </a:cubicBezTo>
                  <a:cubicBezTo>
                    <a:pt x="548" y="11779"/>
                    <a:pt x="3333" y="25588"/>
                    <a:pt x="9382" y="28920"/>
                  </a:cubicBezTo>
                  <a:lnTo>
                    <a:pt x="9952" y="28920"/>
                  </a:lnTo>
                  <a:cubicBezTo>
                    <a:pt x="9884" y="28852"/>
                    <a:pt x="9633" y="28784"/>
                    <a:pt x="9587" y="28715"/>
                  </a:cubicBezTo>
                  <a:cubicBezTo>
                    <a:pt x="3949" y="25565"/>
                    <a:pt x="1370" y="11665"/>
                    <a:pt x="1439" y="10911"/>
                  </a:cubicBezTo>
                  <a:cubicBezTo>
                    <a:pt x="1507" y="10135"/>
                    <a:pt x="2785" y="8355"/>
                    <a:pt x="2785" y="8355"/>
                  </a:cubicBezTo>
                  <a:lnTo>
                    <a:pt x="868" y="6232"/>
                  </a:lnTo>
                  <a:cubicBezTo>
                    <a:pt x="1827" y="2489"/>
                    <a:pt x="4223" y="412"/>
                    <a:pt x="4657" y="47"/>
                  </a:cubicBezTo>
                  <a:lnTo>
                    <a:pt x="4725"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5347365" y="3127278"/>
              <a:ext cx="292593" cy="850205"/>
            </a:xfrm>
            <a:custGeom>
              <a:rect b="b" l="l" r="r" t="t"/>
              <a:pathLst>
                <a:path extrusionOk="0" h="28921" w="9953">
                  <a:moveTo>
                    <a:pt x="5228" y="1"/>
                  </a:moveTo>
                  <a:lnTo>
                    <a:pt x="5296" y="47"/>
                  </a:lnTo>
                  <a:cubicBezTo>
                    <a:pt x="5730" y="412"/>
                    <a:pt x="8127" y="2489"/>
                    <a:pt x="9085" y="6232"/>
                  </a:cubicBezTo>
                  <a:lnTo>
                    <a:pt x="7168" y="8355"/>
                  </a:lnTo>
                  <a:cubicBezTo>
                    <a:pt x="7168" y="8355"/>
                    <a:pt x="8446" y="10135"/>
                    <a:pt x="8515" y="10911"/>
                  </a:cubicBezTo>
                  <a:cubicBezTo>
                    <a:pt x="8606" y="11665"/>
                    <a:pt x="6004" y="25565"/>
                    <a:pt x="366" y="28715"/>
                  </a:cubicBezTo>
                  <a:cubicBezTo>
                    <a:pt x="321" y="28784"/>
                    <a:pt x="69" y="28852"/>
                    <a:pt x="1" y="28920"/>
                  </a:cubicBezTo>
                  <a:lnTo>
                    <a:pt x="572" y="28920"/>
                  </a:lnTo>
                  <a:cubicBezTo>
                    <a:pt x="6620" y="25588"/>
                    <a:pt x="9405" y="11779"/>
                    <a:pt x="9336" y="11025"/>
                  </a:cubicBezTo>
                  <a:cubicBezTo>
                    <a:pt x="9268" y="10227"/>
                    <a:pt x="7853" y="8423"/>
                    <a:pt x="7853" y="8423"/>
                  </a:cubicBezTo>
                  <a:lnTo>
                    <a:pt x="9953" y="6301"/>
                  </a:lnTo>
                  <a:cubicBezTo>
                    <a:pt x="8903" y="2512"/>
                    <a:pt x="6255" y="389"/>
                    <a:pt x="5799" y="47"/>
                  </a:cubicBezTo>
                  <a:cubicBezTo>
                    <a:pt x="5593" y="24"/>
                    <a:pt x="5411" y="1"/>
                    <a:pt x="5228"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3"/>
            <p:cNvSpPr/>
            <p:nvPr/>
          </p:nvSpPr>
          <p:spPr>
            <a:xfrm>
              <a:off x="5019947" y="3550674"/>
              <a:ext cx="65792" cy="426793"/>
            </a:xfrm>
            <a:custGeom>
              <a:rect b="b" l="l" r="r" t="t"/>
              <a:pathLst>
                <a:path extrusionOk="0" h="14518" w="2238">
                  <a:moveTo>
                    <a:pt x="0" y="1"/>
                  </a:moveTo>
                  <a:lnTo>
                    <a:pt x="0" y="14517"/>
                  </a:lnTo>
                  <a:lnTo>
                    <a:pt x="2237" y="14517"/>
                  </a:lnTo>
                  <a:cubicBezTo>
                    <a:pt x="1210" y="13171"/>
                    <a:pt x="0" y="1"/>
                    <a:pt x="0"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5607729" y="3550674"/>
              <a:ext cx="65792" cy="426793"/>
            </a:xfrm>
            <a:custGeom>
              <a:rect b="b" l="l" r="r" t="t"/>
              <a:pathLst>
                <a:path extrusionOk="0" h="14518" w="2238">
                  <a:moveTo>
                    <a:pt x="2237" y="1"/>
                  </a:moveTo>
                  <a:cubicBezTo>
                    <a:pt x="2237" y="1"/>
                    <a:pt x="1004" y="13171"/>
                    <a:pt x="0" y="14517"/>
                  </a:cubicBezTo>
                  <a:lnTo>
                    <a:pt x="2237" y="14517"/>
                  </a:lnTo>
                  <a:lnTo>
                    <a:pt x="2237"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5275578" y="3201769"/>
              <a:ext cx="142284" cy="132877"/>
            </a:xfrm>
            <a:custGeom>
              <a:rect b="b" l="l" r="r" t="t"/>
              <a:pathLst>
                <a:path extrusionOk="0" h="4520" w="4840">
                  <a:moveTo>
                    <a:pt x="2420" y="0"/>
                  </a:moveTo>
                  <a:lnTo>
                    <a:pt x="1" y="1963"/>
                  </a:lnTo>
                  <a:lnTo>
                    <a:pt x="1598" y="4520"/>
                  </a:lnTo>
                  <a:lnTo>
                    <a:pt x="3219" y="4520"/>
                  </a:lnTo>
                  <a:lnTo>
                    <a:pt x="4840" y="1963"/>
                  </a:lnTo>
                  <a:lnTo>
                    <a:pt x="2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5275578" y="3201769"/>
              <a:ext cx="142284" cy="80549"/>
            </a:xfrm>
            <a:custGeom>
              <a:rect b="b" l="l" r="r" t="t"/>
              <a:pathLst>
                <a:path extrusionOk="0" h="2740" w="4840">
                  <a:moveTo>
                    <a:pt x="2420" y="0"/>
                  </a:moveTo>
                  <a:lnTo>
                    <a:pt x="1" y="1963"/>
                  </a:lnTo>
                  <a:lnTo>
                    <a:pt x="320" y="2488"/>
                  </a:lnTo>
                  <a:cubicBezTo>
                    <a:pt x="914" y="1872"/>
                    <a:pt x="1507" y="1279"/>
                    <a:pt x="2169" y="708"/>
                  </a:cubicBezTo>
                  <a:cubicBezTo>
                    <a:pt x="2222" y="655"/>
                    <a:pt x="2289" y="602"/>
                    <a:pt x="2369" y="602"/>
                  </a:cubicBezTo>
                  <a:cubicBezTo>
                    <a:pt x="2393" y="602"/>
                    <a:pt x="2417" y="606"/>
                    <a:pt x="2443" y="617"/>
                  </a:cubicBezTo>
                  <a:cubicBezTo>
                    <a:pt x="2489" y="617"/>
                    <a:pt x="2534" y="662"/>
                    <a:pt x="2580" y="708"/>
                  </a:cubicBezTo>
                  <a:cubicBezTo>
                    <a:pt x="3151" y="1416"/>
                    <a:pt x="3698" y="2123"/>
                    <a:pt x="4337" y="2739"/>
                  </a:cubicBezTo>
                  <a:lnTo>
                    <a:pt x="4840" y="1963"/>
                  </a:lnTo>
                  <a:lnTo>
                    <a:pt x="2420"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5258146" y="3334611"/>
              <a:ext cx="176503" cy="642865"/>
            </a:xfrm>
            <a:custGeom>
              <a:rect b="b" l="l" r="r" t="t"/>
              <a:pathLst>
                <a:path extrusionOk="0" h="21868" w="6004">
                  <a:moveTo>
                    <a:pt x="2191" y="1"/>
                  </a:moveTo>
                  <a:cubicBezTo>
                    <a:pt x="2191" y="1"/>
                    <a:pt x="0" y="10866"/>
                    <a:pt x="708" y="17919"/>
                  </a:cubicBezTo>
                  <a:cubicBezTo>
                    <a:pt x="1347" y="19402"/>
                    <a:pt x="2100" y="20749"/>
                    <a:pt x="3013" y="21867"/>
                  </a:cubicBezTo>
                  <a:cubicBezTo>
                    <a:pt x="3903" y="20749"/>
                    <a:pt x="4657" y="19425"/>
                    <a:pt x="5273" y="17942"/>
                  </a:cubicBezTo>
                  <a:cubicBezTo>
                    <a:pt x="5273" y="17942"/>
                    <a:pt x="5273" y="17919"/>
                    <a:pt x="5273" y="17919"/>
                  </a:cubicBezTo>
                  <a:cubicBezTo>
                    <a:pt x="6003" y="10866"/>
                    <a:pt x="3812" y="1"/>
                    <a:pt x="3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5310472" y="3334611"/>
              <a:ext cx="63116" cy="67820"/>
            </a:xfrm>
            <a:custGeom>
              <a:rect b="b" l="l" r="r" t="t"/>
              <a:pathLst>
                <a:path extrusionOk="0" h="2307" w="2147">
                  <a:moveTo>
                    <a:pt x="411" y="1"/>
                  </a:moveTo>
                  <a:cubicBezTo>
                    <a:pt x="411" y="1"/>
                    <a:pt x="229" y="891"/>
                    <a:pt x="1" y="2306"/>
                  </a:cubicBezTo>
                  <a:cubicBezTo>
                    <a:pt x="183" y="2032"/>
                    <a:pt x="389" y="1781"/>
                    <a:pt x="594" y="1530"/>
                  </a:cubicBezTo>
                  <a:cubicBezTo>
                    <a:pt x="777" y="1302"/>
                    <a:pt x="982" y="1074"/>
                    <a:pt x="1233" y="914"/>
                  </a:cubicBezTo>
                  <a:cubicBezTo>
                    <a:pt x="1461" y="754"/>
                    <a:pt x="1804" y="708"/>
                    <a:pt x="2146" y="663"/>
                  </a:cubicBezTo>
                  <a:cubicBezTo>
                    <a:pt x="2078" y="229"/>
                    <a:pt x="2032" y="1"/>
                    <a:pt x="2032"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5185684" y="2758912"/>
              <a:ext cx="129525" cy="83900"/>
            </a:xfrm>
            <a:custGeom>
              <a:rect b="b" l="l" r="r" t="t"/>
              <a:pathLst>
                <a:path extrusionOk="0" h="2854" w="4406">
                  <a:moveTo>
                    <a:pt x="548" y="1"/>
                  </a:moveTo>
                  <a:cubicBezTo>
                    <a:pt x="228" y="1"/>
                    <a:pt x="0" y="252"/>
                    <a:pt x="0" y="549"/>
                  </a:cubicBezTo>
                  <a:lnTo>
                    <a:pt x="0" y="2306"/>
                  </a:lnTo>
                  <a:cubicBezTo>
                    <a:pt x="0" y="2603"/>
                    <a:pt x="228" y="2854"/>
                    <a:pt x="548" y="2854"/>
                  </a:cubicBezTo>
                  <a:lnTo>
                    <a:pt x="3858" y="2854"/>
                  </a:lnTo>
                  <a:cubicBezTo>
                    <a:pt x="4177" y="2854"/>
                    <a:pt x="4405" y="2603"/>
                    <a:pt x="4405" y="2306"/>
                  </a:cubicBezTo>
                  <a:lnTo>
                    <a:pt x="4405" y="549"/>
                  </a:lnTo>
                  <a:cubicBezTo>
                    <a:pt x="4405" y="252"/>
                    <a:pt x="4177" y="1"/>
                    <a:pt x="38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5358770" y="2758912"/>
              <a:ext cx="130231" cy="83900"/>
            </a:xfrm>
            <a:custGeom>
              <a:rect b="b" l="l" r="r" t="t"/>
              <a:pathLst>
                <a:path extrusionOk="0" h="2854" w="4430">
                  <a:moveTo>
                    <a:pt x="549" y="1"/>
                  </a:moveTo>
                  <a:cubicBezTo>
                    <a:pt x="252" y="1"/>
                    <a:pt x="1" y="252"/>
                    <a:pt x="1" y="549"/>
                  </a:cubicBezTo>
                  <a:lnTo>
                    <a:pt x="1" y="2306"/>
                  </a:lnTo>
                  <a:cubicBezTo>
                    <a:pt x="1" y="2603"/>
                    <a:pt x="252" y="2854"/>
                    <a:pt x="549" y="2854"/>
                  </a:cubicBezTo>
                  <a:lnTo>
                    <a:pt x="3881" y="2854"/>
                  </a:lnTo>
                  <a:cubicBezTo>
                    <a:pt x="4178" y="2854"/>
                    <a:pt x="4429" y="2603"/>
                    <a:pt x="4429" y="2306"/>
                  </a:cubicBezTo>
                  <a:lnTo>
                    <a:pt x="4429" y="549"/>
                  </a:lnTo>
                  <a:cubicBezTo>
                    <a:pt x="4429" y="252"/>
                    <a:pt x="4178" y="1"/>
                    <a:pt x="38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5205115" y="3125955"/>
              <a:ext cx="69819" cy="156365"/>
            </a:xfrm>
            <a:custGeom>
              <a:rect b="b" l="l" r="r" t="t"/>
              <a:pathLst>
                <a:path extrusionOk="0" h="5319" w="2375">
                  <a:moveTo>
                    <a:pt x="1" y="0"/>
                  </a:moveTo>
                  <a:lnTo>
                    <a:pt x="2010" y="5318"/>
                  </a:lnTo>
                  <a:lnTo>
                    <a:pt x="2375" y="4542"/>
                  </a:lnTo>
                  <a:lnTo>
                    <a:pt x="1"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5417828" y="3125955"/>
              <a:ext cx="69819" cy="156365"/>
            </a:xfrm>
            <a:custGeom>
              <a:rect b="b" l="l" r="r" t="t"/>
              <a:pathLst>
                <a:path extrusionOk="0" h="5319" w="2375">
                  <a:moveTo>
                    <a:pt x="2374" y="0"/>
                  </a:moveTo>
                  <a:lnTo>
                    <a:pt x="1" y="4542"/>
                  </a:lnTo>
                  <a:lnTo>
                    <a:pt x="366" y="5318"/>
                  </a:lnTo>
                  <a:lnTo>
                    <a:pt x="2374"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4685798" y="3178281"/>
              <a:ext cx="159040" cy="190584"/>
            </a:xfrm>
            <a:custGeom>
              <a:rect b="b" l="l" r="r" t="t"/>
              <a:pathLst>
                <a:path extrusionOk="0" h="6483" w="5410">
                  <a:moveTo>
                    <a:pt x="0" y="1"/>
                  </a:moveTo>
                  <a:lnTo>
                    <a:pt x="0" y="6483"/>
                  </a:lnTo>
                  <a:lnTo>
                    <a:pt x="5410" y="6483"/>
                  </a:lnTo>
                  <a:lnTo>
                    <a:pt x="54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4685798" y="3146062"/>
              <a:ext cx="159040" cy="32249"/>
            </a:xfrm>
            <a:custGeom>
              <a:rect b="b" l="l" r="r" t="t"/>
              <a:pathLst>
                <a:path extrusionOk="0" h="1097" w="5410">
                  <a:moveTo>
                    <a:pt x="0" y="1"/>
                  </a:moveTo>
                  <a:lnTo>
                    <a:pt x="0" y="1097"/>
                  </a:lnTo>
                  <a:lnTo>
                    <a:pt x="5410" y="1097"/>
                  </a:lnTo>
                  <a:lnTo>
                    <a:pt x="54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4824696" y="3156145"/>
              <a:ext cx="12082" cy="12112"/>
            </a:xfrm>
            <a:custGeom>
              <a:rect b="b" l="l" r="r" t="t"/>
              <a:pathLst>
                <a:path extrusionOk="0" h="412" w="411">
                  <a:moveTo>
                    <a:pt x="205" y="0"/>
                  </a:moveTo>
                  <a:cubicBezTo>
                    <a:pt x="91" y="0"/>
                    <a:pt x="0" y="92"/>
                    <a:pt x="0" y="206"/>
                  </a:cubicBezTo>
                  <a:cubicBezTo>
                    <a:pt x="0" y="320"/>
                    <a:pt x="91" y="411"/>
                    <a:pt x="205" y="411"/>
                  </a:cubicBezTo>
                  <a:cubicBezTo>
                    <a:pt x="320" y="411"/>
                    <a:pt x="411" y="320"/>
                    <a:pt x="411" y="206"/>
                  </a:cubicBezTo>
                  <a:cubicBezTo>
                    <a:pt x="411" y="92"/>
                    <a:pt x="320"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4808587" y="3156145"/>
              <a:ext cx="12759" cy="12112"/>
            </a:xfrm>
            <a:custGeom>
              <a:rect b="b" l="l" r="r" t="t"/>
              <a:pathLst>
                <a:path extrusionOk="0" h="412" w="434">
                  <a:moveTo>
                    <a:pt x="206" y="0"/>
                  </a:moveTo>
                  <a:cubicBezTo>
                    <a:pt x="92" y="0"/>
                    <a:pt x="0" y="92"/>
                    <a:pt x="0" y="206"/>
                  </a:cubicBezTo>
                  <a:cubicBezTo>
                    <a:pt x="0" y="320"/>
                    <a:pt x="92" y="411"/>
                    <a:pt x="206" y="411"/>
                  </a:cubicBezTo>
                  <a:cubicBezTo>
                    <a:pt x="320" y="411"/>
                    <a:pt x="434" y="320"/>
                    <a:pt x="434" y="206"/>
                  </a:cubicBezTo>
                  <a:cubicBezTo>
                    <a:pt x="434"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4793154" y="3156145"/>
              <a:ext cx="12112" cy="12112"/>
            </a:xfrm>
            <a:custGeom>
              <a:rect b="b" l="l" r="r" t="t"/>
              <a:pathLst>
                <a:path extrusionOk="0" h="412" w="412">
                  <a:moveTo>
                    <a:pt x="206" y="0"/>
                  </a:moveTo>
                  <a:cubicBezTo>
                    <a:pt x="92" y="0"/>
                    <a:pt x="0" y="92"/>
                    <a:pt x="0" y="206"/>
                  </a:cubicBezTo>
                  <a:cubicBezTo>
                    <a:pt x="0" y="320"/>
                    <a:pt x="92" y="411"/>
                    <a:pt x="206" y="411"/>
                  </a:cubicBezTo>
                  <a:cubicBezTo>
                    <a:pt x="320" y="411"/>
                    <a:pt x="411" y="320"/>
                    <a:pt x="411" y="206"/>
                  </a:cubicBezTo>
                  <a:cubicBezTo>
                    <a:pt x="411"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5847927" y="3608380"/>
              <a:ext cx="159070" cy="190584"/>
            </a:xfrm>
            <a:custGeom>
              <a:rect b="b" l="l" r="r" t="t"/>
              <a:pathLst>
                <a:path extrusionOk="0" h="6483" w="5411">
                  <a:moveTo>
                    <a:pt x="1" y="1"/>
                  </a:moveTo>
                  <a:lnTo>
                    <a:pt x="1" y="6483"/>
                  </a:lnTo>
                  <a:lnTo>
                    <a:pt x="5410" y="6483"/>
                  </a:lnTo>
                  <a:lnTo>
                    <a:pt x="54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5847927" y="3576837"/>
              <a:ext cx="159070" cy="31573"/>
            </a:xfrm>
            <a:custGeom>
              <a:rect b="b" l="l" r="r" t="t"/>
              <a:pathLst>
                <a:path extrusionOk="0" h="1074" w="5411">
                  <a:moveTo>
                    <a:pt x="1" y="1"/>
                  </a:moveTo>
                  <a:lnTo>
                    <a:pt x="1" y="1074"/>
                  </a:lnTo>
                  <a:lnTo>
                    <a:pt x="5410" y="1074"/>
                  </a:lnTo>
                  <a:lnTo>
                    <a:pt x="54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5987501" y="3586244"/>
              <a:ext cx="12112" cy="12112"/>
            </a:xfrm>
            <a:custGeom>
              <a:rect b="b" l="l" r="r" t="t"/>
              <a:pathLst>
                <a:path extrusionOk="0" h="412" w="412">
                  <a:moveTo>
                    <a:pt x="206" y="0"/>
                  </a:moveTo>
                  <a:cubicBezTo>
                    <a:pt x="92" y="0"/>
                    <a:pt x="0" y="92"/>
                    <a:pt x="0" y="206"/>
                  </a:cubicBezTo>
                  <a:cubicBezTo>
                    <a:pt x="0" y="320"/>
                    <a:pt x="92" y="411"/>
                    <a:pt x="206" y="411"/>
                  </a:cubicBezTo>
                  <a:cubicBezTo>
                    <a:pt x="320" y="411"/>
                    <a:pt x="411" y="320"/>
                    <a:pt x="411" y="206"/>
                  </a:cubicBezTo>
                  <a:cubicBezTo>
                    <a:pt x="411"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5971392" y="3586244"/>
              <a:ext cx="12112" cy="12112"/>
            </a:xfrm>
            <a:custGeom>
              <a:rect b="b" l="l" r="r" t="t"/>
              <a:pathLst>
                <a:path extrusionOk="0" h="412" w="412">
                  <a:moveTo>
                    <a:pt x="206" y="0"/>
                  </a:moveTo>
                  <a:cubicBezTo>
                    <a:pt x="92" y="0"/>
                    <a:pt x="0" y="92"/>
                    <a:pt x="0" y="206"/>
                  </a:cubicBezTo>
                  <a:cubicBezTo>
                    <a:pt x="0" y="320"/>
                    <a:pt x="92" y="411"/>
                    <a:pt x="206" y="411"/>
                  </a:cubicBezTo>
                  <a:cubicBezTo>
                    <a:pt x="320" y="411"/>
                    <a:pt x="411" y="320"/>
                    <a:pt x="411" y="206"/>
                  </a:cubicBezTo>
                  <a:cubicBezTo>
                    <a:pt x="411"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5955283" y="3586244"/>
              <a:ext cx="12112" cy="12112"/>
            </a:xfrm>
            <a:custGeom>
              <a:rect b="b" l="l" r="r" t="t"/>
              <a:pathLst>
                <a:path extrusionOk="0" h="412" w="412">
                  <a:moveTo>
                    <a:pt x="206" y="0"/>
                  </a:moveTo>
                  <a:cubicBezTo>
                    <a:pt x="92" y="0"/>
                    <a:pt x="1" y="92"/>
                    <a:pt x="1" y="206"/>
                  </a:cubicBezTo>
                  <a:cubicBezTo>
                    <a:pt x="1" y="320"/>
                    <a:pt x="92" y="411"/>
                    <a:pt x="206" y="411"/>
                  </a:cubicBezTo>
                  <a:cubicBezTo>
                    <a:pt x="320" y="411"/>
                    <a:pt x="412" y="320"/>
                    <a:pt x="412" y="206"/>
                  </a:cubicBezTo>
                  <a:cubicBezTo>
                    <a:pt x="412"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4703906" y="3773440"/>
              <a:ext cx="158394" cy="87928"/>
            </a:xfrm>
            <a:custGeom>
              <a:rect b="b" l="l" r="r" t="t"/>
              <a:pathLst>
                <a:path extrusionOk="0" h="2991" w="5388">
                  <a:moveTo>
                    <a:pt x="0" y="1"/>
                  </a:moveTo>
                  <a:lnTo>
                    <a:pt x="0" y="2991"/>
                  </a:lnTo>
                  <a:lnTo>
                    <a:pt x="5387" y="2991"/>
                  </a:lnTo>
                  <a:lnTo>
                    <a:pt x="53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4703906" y="3741222"/>
              <a:ext cx="158394" cy="32249"/>
            </a:xfrm>
            <a:custGeom>
              <a:rect b="b" l="l" r="r" t="t"/>
              <a:pathLst>
                <a:path extrusionOk="0" h="1097" w="5388">
                  <a:moveTo>
                    <a:pt x="0" y="1"/>
                  </a:moveTo>
                  <a:lnTo>
                    <a:pt x="0" y="1097"/>
                  </a:lnTo>
                  <a:lnTo>
                    <a:pt x="5387" y="1097"/>
                  </a:lnTo>
                  <a:lnTo>
                    <a:pt x="53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4842804" y="3751305"/>
              <a:ext cx="12112" cy="12112"/>
            </a:xfrm>
            <a:custGeom>
              <a:rect b="b" l="l" r="r" t="t"/>
              <a:pathLst>
                <a:path extrusionOk="0" h="412" w="412">
                  <a:moveTo>
                    <a:pt x="206" y="0"/>
                  </a:moveTo>
                  <a:cubicBezTo>
                    <a:pt x="92" y="0"/>
                    <a:pt x="0" y="92"/>
                    <a:pt x="0" y="206"/>
                  </a:cubicBezTo>
                  <a:cubicBezTo>
                    <a:pt x="0" y="320"/>
                    <a:pt x="92" y="411"/>
                    <a:pt x="206" y="411"/>
                  </a:cubicBezTo>
                  <a:cubicBezTo>
                    <a:pt x="320" y="411"/>
                    <a:pt x="411" y="320"/>
                    <a:pt x="411" y="206"/>
                  </a:cubicBezTo>
                  <a:cubicBezTo>
                    <a:pt x="411"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4826695" y="3751305"/>
              <a:ext cx="12112" cy="12112"/>
            </a:xfrm>
            <a:custGeom>
              <a:rect b="b" l="l" r="r" t="t"/>
              <a:pathLst>
                <a:path extrusionOk="0" h="412" w="412">
                  <a:moveTo>
                    <a:pt x="206" y="0"/>
                  </a:moveTo>
                  <a:cubicBezTo>
                    <a:pt x="92" y="0"/>
                    <a:pt x="1" y="92"/>
                    <a:pt x="1" y="206"/>
                  </a:cubicBezTo>
                  <a:cubicBezTo>
                    <a:pt x="1" y="320"/>
                    <a:pt x="92" y="411"/>
                    <a:pt x="206" y="411"/>
                  </a:cubicBezTo>
                  <a:cubicBezTo>
                    <a:pt x="320" y="411"/>
                    <a:pt x="411" y="320"/>
                    <a:pt x="411" y="206"/>
                  </a:cubicBezTo>
                  <a:cubicBezTo>
                    <a:pt x="411"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4810586" y="3751305"/>
              <a:ext cx="12788" cy="12112"/>
            </a:xfrm>
            <a:custGeom>
              <a:rect b="b" l="l" r="r" t="t"/>
              <a:pathLst>
                <a:path extrusionOk="0" h="412" w="435">
                  <a:moveTo>
                    <a:pt x="206" y="0"/>
                  </a:moveTo>
                  <a:cubicBezTo>
                    <a:pt x="92" y="0"/>
                    <a:pt x="1" y="92"/>
                    <a:pt x="1" y="206"/>
                  </a:cubicBezTo>
                  <a:cubicBezTo>
                    <a:pt x="1" y="320"/>
                    <a:pt x="92" y="411"/>
                    <a:pt x="206" y="411"/>
                  </a:cubicBezTo>
                  <a:cubicBezTo>
                    <a:pt x="320" y="411"/>
                    <a:pt x="434" y="320"/>
                    <a:pt x="434" y="206"/>
                  </a:cubicBezTo>
                  <a:cubicBezTo>
                    <a:pt x="434" y="92"/>
                    <a:pt x="320"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5824439" y="3190363"/>
              <a:ext cx="206047" cy="18814"/>
            </a:xfrm>
            <a:custGeom>
              <a:rect b="b" l="l" r="r" t="t"/>
              <a:pathLst>
                <a:path extrusionOk="0" h="640" w="7009">
                  <a:moveTo>
                    <a:pt x="1" y="0"/>
                  </a:moveTo>
                  <a:lnTo>
                    <a:pt x="1" y="640"/>
                  </a:lnTo>
                  <a:lnTo>
                    <a:pt x="7008" y="640"/>
                  </a:lnTo>
                  <a:lnTo>
                    <a:pt x="70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5981446" y="3244041"/>
              <a:ext cx="49035" cy="18814"/>
            </a:xfrm>
            <a:custGeom>
              <a:rect b="b" l="l" r="r" t="t"/>
              <a:pathLst>
                <a:path extrusionOk="0" h="640" w="1668">
                  <a:moveTo>
                    <a:pt x="1" y="0"/>
                  </a:moveTo>
                  <a:lnTo>
                    <a:pt x="1" y="640"/>
                  </a:lnTo>
                  <a:lnTo>
                    <a:pt x="1667" y="640"/>
                  </a:lnTo>
                  <a:lnTo>
                    <a:pt x="1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5824439" y="3244041"/>
              <a:ext cx="103362" cy="18814"/>
            </a:xfrm>
            <a:custGeom>
              <a:rect b="b" l="l" r="r" t="t"/>
              <a:pathLst>
                <a:path extrusionOk="0" h="640" w="3516">
                  <a:moveTo>
                    <a:pt x="1" y="0"/>
                  </a:moveTo>
                  <a:lnTo>
                    <a:pt x="1" y="640"/>
                  </a:lnTo>
                  <a:lnTo>
                    <a:pt x="3516" y="640"/>
                  </a:lnTo>
                  <a:lnTo>
                    <a:pt x="35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5824439" y="3298394"/>
              <a:ext cx="206047" cy="18138"/>
            </a:xfrm>
            <a:custGeom>
              <a:rect b="b" l="l" r="r" t="t"/>
              <a:pathLst>
                <a:path extrusionOk="0" h="617" w="7009">
                  <a:moveTo>
                    <a:pt x="1" y="0"/>
                  </a:moveTo>
                  <a:lnTo>
                    <a:pt x="1" y="617"/>
                  </a:lnTo>
                  <a:lnTo>
                    <a:pt x="7008" y="617"/>
                  </a:lnTo>
                  <a:lnTo>
                    <a:pt x="70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a:off x="5920389" y="3352072"/>
              <a:ext cx="110094" cy="18138"/>
            </a:xfrm>
            <a:custGeom>
              <a:rect b="b" l="l" r="r" t="t"/>
              <a:pathLst>
                <a:path extrusionOk="0" h="617" w="3745">
                  <a:moveTo>
                    <a:pt x="1" y="0"/>
                  </a:moveTo>
                  <a:lnTo>
                    <a:pt x="1" y="617"/>
                  </a:lnTo>
                  <a:lnTo>
                    <a:pt x="3744" y="617"/>
                  </a:lnTo>
                  <a:lnTo>
                    <a:pt x="37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5824439" y="3352072"/>
              <a:ext cx="40980" cy="18138"/>
            </a:xfrm>
            <a:custGeom>
              <a:rect b="b" l="l" r="r" t="t"/>
              <a:pathLst>
                <a:path extrusionOk="0" h="617" w="1394">
                  <a:moveTo>
                    <a:pt x="1" y="0"/>
                  </a:moveTo>
                  <a:lnTo>
                    <a:pt x="1" y="617"/>
                  </a:lnTo>
                  <a:lnTo>
                    <a:pt x="1393" y="617"/>
                  </a:lnTo>
                  <a:lnTo>
                    <a:pt x="1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5824439" y="3405750"/>
              <a:ext cx="206047" cy="18138"/>
            </a:xfrm>
            <a:custGeom>
              <a:rect b="b" l="l" r="r" t="t"/>
              <a:pathLst>
                <a:path extrusionOk="0" h="617" w="7009">
                  <a:moveTo>
                    <a:pt x="1" y="0"/>
                  </a:moveTo>
                  <a:lnTo>
                    <a:pt x="1" y="617"/>
                  </a:lnTo>
                  <a:lnTo>
                    <a:pt x="7008" y="617"/>
                  </a:lnTo>
                  <a:lnTo>
                    <a:pt x="70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4793830" y="3452726"/>
              <a:ext cx="55032" cy="18814"/>
            </a:xfrm>
            <a:custGeom>
              <a:rect b="b" l="l" r="r" t="t"/>
              <a:pathLst>
                <a:path extrusionOk="0" h="640" w="1872">
                  <a:moveTo>
                    <a:pt x="0" y="0"/>
                  </a:moveTo>
                  <a:lnTo>
                    <a:pt x="0" y="639"/>
                  </a:lnTo>
                  <a:lnTo>
                    <a:pt x="1872" y="639"/>
                  </a:lnTo>
                  <a:lnTo>
                    <a:pt x="18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4679742" y="3452726"/>
              <a:ext cx="78550" cy="18814"/>
            </a:xfrm>
            <a:custGeom>
              <a:rect b="b" l="l" r="r" t="t"/>
              <a:pathLst>
                <a:path extrusionOk="0" h="640" w="2672">
                  <a:moveTo>
                    <a:pt x="1" y="0"/>
                  </a:moveTo>
                  <a:lnTo>
                    <a:pt x="1" y="639"/>
                  </a:lnTo>
                  <a:lnTo>
                    <a:pt x="2671" y="639"/>
                  </a:lnTo>
                  <a:lnTo>
                    <a:pt x="2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a:off x="4679742" y="3505051"/>
              <a:ext cx="169124" cy="18138"/>
            </a:xfrm>
            <a:custGeom>
              <a:rect b="b" l="l" r="r" t="t"/>
              <a:pathLst>
                <a:path extrusionOk="0" h="617" w="5753">
                  <a:moveTo>
                    <a:pt x="1" y="0"/>
                  </a:moveTo>
                  <a:lnTo>
                    <a:pt x="1" y="617"/>
                  </a:lnTo>
                  <a:lnTo>
                    <a:pt x="5753" y="617"/>
                  </a:lnTo>
                  <a:lnTo>
                    <a:pt x="5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4679742" y="3557377"/>
              <a:ext cx="106713" cy="18168"/>
            </a:xfrm>
            <a:custGeom>
              <a:rect b="b" l="l" r="r" t="t"/>
              <a:pathLst>
                <a:path extrusionOk="0" h="618" w="3630">
                  <a:moveTo>
                    <a:pt x="1" y="1"/>
                  </a:moveTo>
                  <a:lnTo>
                    <a:pt x="1" y="617"/>
                  </a:lnTo>
                  <a:lnTo>
                    <a:pt x="3630" y="617"/>
                  </a:lnTo>
                  <a:lnTo>
                    <a:pt x="3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4814613" y="3557377"/>
              <a:ext cx="34248" cy="18168"/>
            </a:xfrm>
            <a:custGeom>
              <a:rect b="b" l="l" r="r" t="t"/>
              <a:pathLst>
                <a:path extrusionOk="0" h="618" w="1165">
                  <a:moveTo>
                    <a:pt x="1" y="1"/>
                  </a:moveTo>
                  <a:lnTo>
                    <a:pt x="1" y="617"/>
                  </a:lnTo>
                  <a:lnTo>
                    <a:pt x="1165" y="617"/>
                  </a:lnTo>
                  <a:lnTo>
                    <a:pt x="11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4679742" y="3609732"/>
              <a:ext cx="169124" cy="18138"/>
            </a:xfrm>
            <a:custGeom>
              <a:rect b="b" l="l" r="r" t="t"/>
              <a:pathLst>
                <a:path extrusionOk="0" h="617" w="5753">
                  <a:moveTo>
                    <a:pt x="1" y="0"/>
                  </a:moveTo>
                  <a:lnTo>
                    <a:pt x="1" y="617"/>
                  </a:lnTo>
                  <a:lnTo>
                    <a:pt x="5753" y="617"/>
                  </a:lnTo>
                  <a:lnTo>
                    <a:pt x="5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54"/>
          <p:cNvSpPr/>
          <p:nvPr/>
        </p:nvSpPr>
        <p:spPr>
          <a:xfrm rot="-1485956">
            <a:off x="-135673" y="340323"/>
            <a:ext cx="4663288" cy="68475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745" name="Google Shape;1745;p54"/>
          <p:cNvSpPr txBox="1"/>
          <p:nvPr>
            <p:ph type="title"/>
          </p:nvPr>
        </p:nvSpPr>
        <p:spPr>
          <a:xfrm>
            <a:off x="1200425" y="261800"/>
            <a:ext cx="6377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Recommendations to current obstacles in wider adoption of telehealth</a:t>
            </a:r>
            <a:endParaRPr sz="3400"/>
          </a:p>
        </p:txBody>
      </p:sp>
      <p:grpSp>
        <p:nvGrpSpPr>
          <p:cNvPr id="1746" name="Google Shape;1746;p54"/>
          <p:cNvGrpSpPr/>
          <p:nvPr/>
        </p:nvGrpSpPr>
        <p:grpSpPr>
          <a:xfrm rot="1122810">
            <a:off x="8300982" y="2353239"/>
            <a:ext cx="874827" cy="583378"/>
            <a:chOff x="184575" y="1130125"/>
            <a:chExt cx="840600" cy="560400"/>
          </a:xfrm>
        </p:grpSpPr>
        <p:sp>
          <p:nvSpPr>
            <p:cNvPr id="1747" name="Google Shape;1747;p54"/>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54"/>
          <p:cNvSpPr/>
          <p:nvPr/>
        </p:nvSpPr>
        <p:spPr>
          <a:xfrm>
            <a:off x="5595150" y="1224200"/>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1752" name="Google Shape;1752;p54"/>
          <p:cNvGrpSpPr/>
          <p:nvPr/>
        </p:nvGrpSpPr>
        <p:grpSpPr>
          <a:xfrm>
            <a:off x="7802470" y="266069"/>
            <a:ext cx="842098" cy="833253"/>
            <a:chOff x="868400" y="2577125"/>
            <a:chExt cx="339050" cy="335475"/>
          </a:xfrm>
        </p:grpSpPr>
        <p:sp>
          <p:nvSpPr>
            <p:cNvPr id="1753" name="Google Shape;1753;p54"/>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54"/>
          <p:cNvGrpSpPr/>
          <p:nvPr/>
        </p:nvGrpSpPr>
        <p:grpSpPr>
          <a:xfrm rot="-1119846">
            <a:off x="-264053" y="973249"/>
            <a:ext cx="1101370" cy="1044531"/>
            <a:chOff x="1459789" y="418508"/>
            <a:chExt cx="587727" cy="557434"/>
          </a:xfrm>
        </p:grpSpPr>
        <p:sp>
          <p:nvSpPr>
            <p:cNvPr id="1756" name="Google Shape;1756;p54"/>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54"/>
          <p:cNvSpPr txBox="1"/>
          <p:nvPr/>
        </p:nvSpPr>
        <p:spPr>
          <a:xfrm>
            <a:off x="721925" y="1352525"/>
            <a:ext cx="75087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6B65"/>
                </a:solidFill>
                <a:latin typeface="Bebas Neue"/>
                <a:ea typeface="Bebas Neue"/>
                <a:cs typeface="Bebas Neue"/>
                <a:sym typeface="Bebas Neue"/>
              </a:rPr>
              <a:t>maintain</a:t>
            </a:r>
            <a:r>
              <a:rPr lang="en" sz="2000">
                <a:solidFill>
                  <a:srgbClr val="FF6B65"/>
                </a:solidFill>
                <a:latin typeface="Bebas Neue"/>
                <a:ea typeface="Bebas Neue"/>
                <a:cs typeface="Bebas Neue"/>
                <a:sym typeface="Bebas Neue"/>
              </a:rPr>
              <a:t> of COverage and widen State policies on Telehealth</a:t>
            </a:r>
            <a:endParaRPr sz="1500">
              <a:solidFill>
                <a:schemeClr val="dk2"/>
              </a:solidFill>
              <a:latin typeface="Bebas Neue"/>
              <a:ea typeface="Bebas Neue"/>
              <a:cs typeface="Bebas Neue"/>
              <a:sym typeface="Bebas Neue"/>
            </a:endParaRPr>
          </a:p>
          <a:p>
            <a:pPr indent="0" lvl="0" marL="0" rtl="0" algn="l">
              <a:spcBef>
                <a:spcPts val="0"/>
              </a:spcBef>
              <a:spcAft>
                <a:spcPts val="0"/>
              </a:spcAft>
              <a:buNone/>
            </a:pPr>
            <a:r>
              <a:rPr lang="en" sz="1300">
                <a:solidFill>
                  <a:schemeClr val="dk2"/>
                </a:solidFill>
                <a:latin typeface="Fira Sans Extra Condensed"/>
                <a:ea typeface="Fira Sans Extra Condensed"/>
                <a:cs typeface="Fira Sans Extra Condensed"/>
                <a:sym typeface="Fira Sans Extra Condensed"/>
              </a:rPr>
              <a:t>Private and public insurances have widen their coverage of telehealth as a direct response to the health crisis but as the pandemic fades many, including Medicare, want to roll back implemented policies. The States should push to keep telehealth covered by insurances as our analysis has clearly shown it reduces disparities and increase timely access to healthcare for minorities and rural areas. It also reduces the gap between genders and insured/uninsured individuals. </a:t>
            </a:r>
            <a:endParaRPr sz="13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500">
              <a:solidFill>
                <a:schemeClr val="dk2"/>
              </a:solidFill>
              <a:latin typeface="Bebas Neue"/>
              <a:ea typeface="Bebas Neue"/>
              <a:cs typeface="Bebas Neue"/>
              <a:sym typeface="Bebas Neue"/>
            </a:endParaRPr>
          </a:p>
          <a:p>
            <a:pPr indent="0" lvl="0" marL="0" rtl="0" algn="l">
              <a:spcBef>
                <a:spcPts val="0"/>
              </a:spcBef>
              <a:spcAft>
                <a:spcPts val="0"/>
              </a:spcAft>
              <a:buNone/>
            </a:pPr>
            <a:r>
              <a:rPr lang="en" sz="2000">
                <a:solidFill>
                  <a:srgbClr val="FF6B65"/>
                </a:solidFill>
                <a:latin typeface="Bebas Neue"/>
                <a:ea typeface="Bebas Neue"/>
                <a:cs typeface="Bebas Neue"/>
                <a:sym typeface="Bebas Neue"/>
              </a:rPr>
              <a:t>Increase Support for small and medium clinic</a:t>
            </a:r>
            <a:endParaRPr sz="2000">
              <a:solidFill>
                <a:srgbClr val="FF6B65"/>
              </a:solidFill>
              <a:latin typeface="Bebas Neue"/>
              <a:ea typeface="Bebas Neue"/>
              <a:cs typeface="Bebas Neue"/>
              <a:sym typeface="Bebas Neue"/>
            </a:endParaRPr>
          </a:p>
          <a:p>
            <a:pPr indent="0" lvl="0" marL="0" rtl="0" algn="l">
              <a:spcBef>
                <a:spcPts val="0"/>
              </a:spcBef>
              <a:spcAft>
                <a:spcPts val="0"/>
              </a:spcAft>
              <a:buNone/>
            </a:pPr>
            <a:r>
              <a:rPr lang="en" sz="1300">
                <a:solidFill>
                  <a:schemeClr val="dk2"/>
                </a:solidFill>
                <a:latin typeface="Fira Sans Extra Condensed"/>
                <a:ea typeface="Fira Sans Extra Condensed"/>
                <a:cs typeface="Fira Sans Extra Condensed"/>
                <a:sym typeface="Fira Sans Extra Condensed"/>
              </a:rPr>
              <a:t>We have seen that small and medium size practices have less implemented telehealth overall. This is directly due to logistic, infrastructure and cost related aspect of remote health services. Support should be increased for smaller sized practices for them to augment the use of telehealth.</a:t>
            </a:r>
            <a:endParaRPr sz="1300">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300">
              <a:solidFill>
                <a:schemeClr val="dk2"/>
              </a:solidFill>
              <a:latin typeface="Actor"/>
              <a:ea typeface="Actor"/>
              <a:cs typeface="Actor"/>
              <a:sym typeface="Actor"/>
            </a:endParaRPr>
          </a:p>
          <a:p>
            <a:pPr indent="0" lvl="0" marL="0" rtl="0" algn="l">
              <a:spcBef>
                <a:spcPts val="0"/>
              </a:spcBef>
              <a:spcAft>
                <a:spcPts val="0"/>
              </a:spcAft>
              <a:buNone/>
            </a:pPr>
            <a:r>
              <a:rPr lang="en" sz="2000">
                <a:solidFill>
                  <a:srgbClr val="FF6B65"/>
                </a:solidFill>
                <a:latin typeface="Bebas Neue"/>
                <a:ea typeface="Bebas Neue"/>
                <a:cs typeface="Bebas Neue"/>
                <a:sym typeface="Bebas Neue"/>
              </a:rPr>
              <a:t>Support technological penetration for lower income class and rural areas</a:t>
            </a:r>
            <a:endParaRPr sz="2000">
              <a:solidFill>
                <a:srgbClr val="FF6B65"/>
              </a:solidFill>
              <a:latin typeface="Bebas Neue"/>
              <a:ea typeface="Bebas Neue"/>
              <a:cs typeface="Bebas Neue"/>
              <a:sym typeface="Bebas Neue"/>
            </a:endParaRPr>
          </a:p>
          <a:p>
            <a:pPr indent="0" lvl="0" marL="0" rtl="0" algn="l">
              <a:spcBef>
                <a:spcPts val="0"/>
              </a:spcBef>
              <a:spcAft>
                <a:spcPts val="0"/>
              </a:spcAft>
              <a:buNone/>
            </a:pPr>
            <a:r>
              <a:rPr lang="en" sz="1300">
                <a:solidFill>
                  <a:schemeClr val="dk2"/>
                </a:solidFill>
                <a:latin typeface="Fira Sans Extra Condensed"/>
                <a:ea typeface="Fira Sans Extra Condensed"/>
                <a:cs typeface="Fira Sans Extra Condensed"/>
                <a:sym typeface="Fira Sans Extra Condensed"/>
              </a:rPr>
              <a:t>A less talked about limitation to telehealth is technology access and internet access. Lower income class are less likely to have access to the needed technology for the proper use of telehealth. Rural areas often suffer from lower internet connectivity than urban areas. The support and development of telehealth should go hand in hand with the development of internet infrastructure in rural areas and technology penetration for lower income class.</a:t>
            </a:r>
            <a:endParaRPr>
              <a:latin typeface="Actor"/>
              <a:ea typeface="Actor"/>
              <a:cs typeface="Actor"/>
              <a:sym typeface="Acto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55"/>
          <p:cNvSpPr txBox="1"/>
          <p:nvPr>
            <p:ph type="title"/>
          </p:nvPr>
        </p:nvSpPr>
        <p:spPr>
          <a:xfrm>
            <a:off x="720000" y="6286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2"/>
                </a:solidFill>
              </a:rPr>
              <a:t>Impact of our recommendations:</a:t>
            </a:r>
            <a:endParaRPr b="1" sz="3600">
              <a:solidFill>
                <a:schemeClr val="accent2"/>
              </a:solidFill>
            </a:endParaRPr>
          </a:p>
          <a:p>
            <a:pPr indent="0" lvl="0" marL="0" rtl="0" algn="ctr">
              <a:spcBef>
                <a:spcPts val="0"/>
              </a:spcBef>
              <a:spcAft>
                <a:spcPts val="0"/>
              </a:spcAft>
              <a:buNone/>
            </a:pPr>
            <a:r>
              <a:rPr b="1" lang="en" sz="3600">
                <a:solidFill>
                  <a:schemeClr val="accent2"/>
                </a:solidFill>
              </a:rPr>
              <a:t>10.5 million increase in access</a:t>
            </a:r>
            <a:endParaRPr b="1" sz="3600">
              <a:solidFill>
                <a:schemeClr val="accent2"/>
              </a:solidFill>
            </a:endParaRPr>
          </a:p>
        </p:txBody>
      </p:sp>
      <p:grpSp>
        <p:nvGrpSpPr>
          <p:cNvPr id="1766" name="Google Shape;1766;p55"/>
          <p:cNvGrpSpPr/>
          <p:nvPr/>
        </p:nvGrpSpPr>
        <p:grpSpPr>
          <a:xfrm>
            <a:off x="2907602" y="1630591"/>
            <a:ext cx="2069443" cy="2235267"/>
            <a:chOff x="3071457" y="2013875"/>
            <a:chExt cx="1944600" cy="1569600"/>
          </a:xfrm>
        </p:grpSpPr>
        <p:sp>
          <p:nvSpPr>
            <p:cNvPr id="1767" name="Google Shape;1767;p55"/>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768" name="Google Shape;1768;p55"/>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Increase number of adopted state</a:t>
              </a:r>
              <a:endParaRPr sz="1600">
                <a:solidFill>
                  <a:srgbClr val="FFFFFF"/>
                </a:solidFill>
                <a:latin typeface="Roboto"/>
                <a:ea typeface="Roboto"/>
                <a:cs typeface="Roboto"/>
                <a:sym typeface="Roboto"/>
              </a:endParaRPr>
            </a:p>
          </p:txBody>
        </p:sp>
        <p:sp>
          <p:nvSpPr>
            <p:cNvPr id="1769" name="Google Shape;1769;p55"/>
            <p:cNvSpPr txBox="1"/>
            <p:nvPr/>
          </p:nvSpPr>
          <p:spPr>
            <a:xfrm>
              <a:off x="3317837" y="2961568"/>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3"/>
                  </a:solidFill>
                  <a:latin typeface="Roboto"/>
                  <a:ea typeface="Roboto"/>
                  <a:cs typeface="Roboto"/>
                  <a:sym typeface="Roboto"/>
                </a:rPr>
                <a:t>Adopt in larger states that covers </a:t>
              </a:r>
              <a:r>
                <a:rPr lang="en" sz="1000">
                  <a:solidFill>
                    <a:schemeClr val="accent3"/>
                  </a:solidFill>
                  <a:latin typeface="Roboto"/>
                  <a:ea typeface="Roboto"/>
                  <a:cs typeface="Roboto"/>
                  <a:sym typeface="Roboto"/>
                </a:rPr>
                <a:t> 20% of the remaining population of the non-policy states </a:t>
              </a:r>
              <a:endParaRPr sz="1000">
                <a:solidFill>
                  <a:schemeClr val="accent3"/>
                </a:solidFill>
                <a:latin typeface="Roboto"/>
                <a:ea typeface="Roboto"/>
                <a:cs typeface="Roboto"/>
                <a:sym typeface="Roboto"/>
              </a:endParaRPr>
            </a:p>
            <a:p>
              <a:pPr indent="0" lvl="0" marL="0" rtl="0" algn="l">
                <a:lnSpc>
                  <a:spcPct val="115000"/>
                </a:lnSpc>
                <a:spcBef>
                  <a:spcPts val="1600"/>
                </a:spcBef>
                <a:spcAft>
                  <a:spcPts val="1600"/>
                </a:spcAft>
                <a:buNone/>
              </a:pPr>
              <a:r>
                <a:t/>
              </a:r>
              <a:endParaRPr sz="1000">
                <a:solidFill>
                  <a:srgbClr val="FFFFFF"/>
                </a:solidFill>
                <a:latin typeface="Roboto"/>
                <a:ea typeface="Roboto"/>
                <a:cs typeface="Roboto"/>
                <a:sym typeface="Roboto"/>
              </a:endParaRPr>
            </a:p>
          </p:txBody>
        </p:sp>
      </p:grpSp>
      <p:grpSp>
        <p:nvGrpSpPr>
          <p:cNvPr id="1770" name="Google Shape;1770;p55"/>
          <p:cNvGrpSpPr/>
          <p:nvPr/>
        </p:nvGrpSpPr>
        <p:grpSpPr>
          <a:xfrm>
            <a:off x="840699" y="1630591"/>
            <a:ext cx="2069443" cy="2235267"/>
            <a:chOff x="1126863" y="2013875"/>
            <a:chExt cx="1944600" cy="1569600"/>
          </a:xfrm>
        </p:grpSpPr>
        <p:sp>
          <p:nvSpPr>
            <p:cNvPr id="1771" name="Google Shape;1771;p55"/>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772" name="Google Shape;1772;p55"/>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Implement</a:t>
              </a:r>
              <a:r>
                <a:rPr b="1" lang="en" sz="1600">
                  <a:solidFill>
                    <a:srgbClr val="FFFFFF"/>
                  </a:solidFill>
                  <a:latin typeface="Roboto"/>
                  <a:ea typeface="Roboto"/>
                  <a:cs typeface="Roboto"/>
                  <a:sym typeface="Roboto"/>
                </a:rPr>
                <a:t> supporting </a:t>
              </a:r>
              <a:r>
                <a:rPr b="1" lang="en" sz="1600">
                  <a:solidFill>
                    <a:srgbClr val="FFFFFF"/>
                  </a:solidFill>
                  <a:latin typeface="Roboto"/>
                  <a:ea typeface="Roboto"/>
                  <a:cs typeface="Roboto"/>
                  <a:sym typeface="Roboto"/>
                </a:rPr>
                <a:t>policies</a:t>
              </a:r>
              <a:endParaRPr sz="1600">
                <a:solidFill>
                  <a:srgbClr val="FFFFFF"/>
                </a:solidFill>
                <a:latin typeface="Roboto"/>
                <a:ea typeface="Roboto"/>
                <a:cs typeface="Roboto"/>
                <a:sym typeface="Roboto"/>
              </a:endParaRPr>
            </a:p>
          </p:txBody>
        </p:sp>
        <p:sp>
          <p:nvSpPr>
            <p:cNvPr id="1773" name="Google Shape;1773;p55"/>
            <p:cNvSpPr txBox="1"/>
            <p:nvPr/>
          </p:nvSpPr>
          <p:spPr>
            <a:xfrm>
              <a:off x="1373308" y="2909839"/>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solidFill>
                    <a:srgbClr val="FFFFFF"/>
                  </a:solidFill>
                  <a:latin typeface="Roboto"/>
                  <a:ea typeface="Roboto"/>
                  <a:cs typeface="Roboto"/>
                  <a:sym typeface="Roboto"/>
                </a:rPr>
                <a:t>Treat Effect = 5.23%</a:t>
              </a:r>
              <a:endParaRPr sz="1600">
                <a:solidFill>
                  <a:srgbClr val="FFFFFF"/>
                </a:solidFill>
                <a:latin typeface="Roboto"/>
                <a:ea typeface="Roboto"/>
                <a:cs typeface="Roboto"/>
                <a:sym typeface="Roboto"/>
              </a:endParaRPr>
            </a:p>
          </p:txBody>
        </p:sp>
      </p:grpSp>
      <p:grpSp>
        <p:nvGrpSpPr>
          <p:cNvPr id="1774" name="Google Shape;1774;p55"/>
          <p:cNvGrpSpPr/>
          <p:nvPr/>
        </p:nvGrpSpPr>
        <p:grpSpPr>
          <a:xfrm>
            <a:off x="4974384" y="1630591"/>
            <a:ext cx="3193877" cy="2235267"/>
            <a:chOff x="5015938" y="2013875"/>
            <a:chExt cx="3001200" cy="1569600"/>
          </a:xfrm>
        </p:grpSpPr>
        <p:sp>
          <p:nvSpPr>
            <p:cNvPr id="1775" name="Google Shape;1775;p55"/>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a:p>
              <a:pPr indent="0" lvl="0" marL="0" rtl="0" algn="l">
                <a:spcBef>
                  <a:spcPts val="1600"/>
                </a:spcBef>
                <a:spcAft>
                  <a:spcPts val="0"/>
                </a:spcAft>
                <a:buNone/>
              </a:pPr>
              <a:r>
                <a:t/>
              </a:r>
              <a:endParaRPr b="1" sz="1900"/>
            </a:p>
          </p:txBody>
        </p:sp>
        <p:sp>
          <p:nvSpPr>
            <p:cNvPr id="1776" name="Google Shape;1776;p55"/>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Increase in population who can access care through telehealth</a:t>
              </a:r>
              <a:endParaRPr sz="1600">
                <a:solidFill>
                  <a:srgbClr val="FFFFFF"/>
                </a:solidFill>
                <a:latin typeface="Roboto"/>
                <a:ea typeface="Roboto"/>
                <a:cs typeface="Roboto"/>
                <a:sym typeface="Roboto"/>
              </a:endParaRPr>
            </a:p>
          </p:txBody>
        </p:sp>
        <p:sp>
          <p:nvSpPr>
            <p:cNvPr id="1777" name="Google Shape;1777;p55"/>
            <p:cNvSpPr txBox="1"/>
            <p:nvPr/>
          </p:nvSpPr>
          <p:spPr>
            <a:xfrm>
              <a:off x="5287588" y="2908194"/>
              <a:ext cx="24171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600">
                <a:solidFill>
                  <a:srgbClr val="FFFFFF"/>
                </a:solidFill>
                <a:latin typeface="Roboto"/>
                <a:ea typeface="Roboto"/>
                <a:cs typeface="Roboto"/>
                <a:sym typeface="Roboto"/>
              </a:endParaRPr>
            </a:p>
          </p:txBody>
        </p:sp>
      </p:grpSp>
      <p:grpSp>
        <p:nvGrpSpPr>
          <p:cNvPr id="1778" name="Google Shape;1778;p55"/>
          <p:cNvGrpSpPr/>
          <p:nvPr/>
        </p:nvGrpSpPr>
        <p:grpSpPr>
          <a:xfrm>
            <a:off x="4650904" y="2609412"/>
            <a:ext cx="749460" cy="370786"/>
            <a:chOff x="4858109" y="2631368"/>
            <a:chExt cx="316442" cy="315000"/>
          </a:xfrm>
        </p:grpSpPr>
        <p:sp>
          <p:nvSpPr>
            <p:cNvPr id="1779" name="Google Shape;1779;p55"/>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780" name="Google Shape;1780;p55"/>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sz="1900"/>
              </a:br>
              <a:endParaRPr sz="1900"/>
            </a:p>
          </p:txBody>
        </p:sp>
      </p:grpSp>
      <p:grpSp>
        <p:nvGrpSpPr>
          <p:cNvPr id="1781" name="Google Shape;1781;p55"/>
          <p:cNvGrpSpPr/>
          <p:nvPr/>
        </p:nvGrpSpPr>
        <p:grpSpPr>
          <a:xfrm rot="2700000">
            <a:off x="2682550" y="2609643"/>
            <a:ext cx="369145" cy="370742"/>
            <a:chOff x="3157188" y="909150"/>
            <a:chExt cx="470400" cy="470400"/>
          </a:xfrm>
        </p:grpSpPr>
        <p:sp>
          <p:nvSpPr>
            <p:cNvPr id="1782" name="Google Shape;1782;p55"/>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1783" name="Google Shape;1783;p55"/>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grpSp>
      <p:sp>
        <p:nvSpPr>
          <p:cNvPr id="1784" name="Google Shape;1784;p55"/>
          <p:cNvSpPr txBox="1"/>
          <p:nvPr/>
        </p:nvSpPr>
        <p:spPr>
          <a:xfrm>
            <a:off x="719950" y="4302200"/>
            <a:ext cx="75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Fira Sans Extra Condensed"/>
                <a:ea typeface="Fira Sans Extra Condensed"/>
                <a:cs typeface="Fira Sans Extra Condensed"/>
                <a:sym typeface="Fira Sans Extra Condensed"/>
              </a:rPr>
              <a:t>Numbers </a:t>
            </a:r>
            <a:r>
              <a:rPr lang="en" sz="1200">
                <a:solidFill>
                  <a:schemeClr val="dk2"/>
                </a:solidFill>
                <a:latin typeface="Fira Sans Extra Condensed"/>
                <a:ea typeface="Fira Sans Extra Condensed"/>
                <a:cs typeface="Fira Sans Extra Condensed"/>
                <a:sym typeface="Fira Sans Extra Condensed"/>
              </a:rPr>
              <a:t>and rationale </a:t>
            </a:r>
            <a:r>
              <a:rPr lang="en" sz="1200">
                <a:solidFill>
                  <a:schemeClr val="dk2"/>
                </a:solidFill>
                <a:latin typeface="Fira Sans Extra Condensed"/>
                <a:ea typeface="Fira Sans Extra Condensed"/>
                <a:cs typeface="Fira Sans Extra Condensed"/>
                <a:sym typeface="Fira Sans Extra Condensed"/>
              </a:rPr>
              <a:t>derive from comparison analysis, see notes below:</a:t>
            </a:r>
            <a:endParaRPr sz="1200">
              <a:solidFill>
                <a:schemeClr val="dk2"/>
              </a:solidFill>
              <a:latin typeface="Fira Sans Extra Condensed"/>
              <a:ea typeface="Fira Sans Extra Condensed"/>
              <a:cs typeface="Fira Sans Extra Condensed"/>
              <a:sym typeface="Fira Sans Extra Condensed"/>
            </a:endParaRPr>
          </a:p>
        </p:txBody>
      </p:sp>
      <p:sp>
        <p:nvSpPr>
          <p:cNvPr id="1785" name="Google Shape;1785;p55"/>
          <p:cNvSpPr txBox="1"/>
          <p:nvPr/>
        </p:nvSpPr>
        <p:spPr>
          <a:xfrm>
            <a:off x="5241850" y="2980200"/>
            <a:ext cx="2984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accent3"/>
                </a:solidFill>
                <a:latin typeface="Roboto"/>
                <a:ea typeface="Roboto"/>
                <a:cs typeface="Roboto"/>
                <a:sym typeface="Roboto"/>
              </a:rPr>
              <a:t>Increase </a:t>
            </a:r>
            <a:r>
              <a:rPr lang="en" sz="1200">
                <a:solidFill>
                  <a:schemeClr val="accent3"/>
                </a:solidFill>
                <a:latin typeface="Roboto"/>
                <a:ea typeface="Roboto"/>
                <a:cs typeface="Roboto"/>
                <a:sym typeface="Roboto"/>
              </a:rPr>
              <a:t>approximately</a:t>
            </a:r>
            <a:r>
              <a:rPr lang="en" sz="1200">
                <a:solidFill>
                  <a:schemeClr val="accent3"/>
                </a:solidFill>
                <a:latin typeface="Roboto"/>
                <a:ea typeface="Roboto"/>
                <a:cs typeface="Roboto"/>
                <a:sym typeface="Roboto"/>
              </a:rPr>
              <a:t> </a:t>
            </a:r>
            <a:r>
              <a:rPr b="1" lang="en" sz="1200">
                <a:solidFill>
                  <a:schemeClr val="accent3"/>
                </a:solidFill>
                <a:latin typeface="Roboto"/>
                <a:ea typeface="Roboto"/>
                <a:cs typeface="Roboto"/>
                <a:sym typeface="Roboto"/>
              </a:rPr>
              <a:t>10.5 million </a:t>
            </a:r>
            <a:r>
              <a:rPr lang="en" sz="1200">
                <a:solidFill>
                  <a:schemeClr val="accent3"/>
                </a:solidFill>
                <a:latin typeface="Roboto"/>
                <a:ea typeface="Roboto"/>
                <a:cs typeface="Roboto"/>
                <a:sym typeface="Roboto"/>
              </a:rPr>
              <a:t>patients who can benefit from telehealth than forecasted unchanged figure  </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5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1791" name="Google Shape;1791;p56"/>
          <p:cNvSpPr txBox="1"/>
          <p:nvPr>
            <p:ph idx="2" type="title"/>
          </p:nvPr>
        </p:nvSpPr>
        <p:spPr>
          <a:xfrm>
            <a:off x="720000" y="2518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Limited access to data</a:t>
            </a:r>
            <a:endParaRPr/>
          </a:p>
        </p:txBody>
      </p:sp>
      <p:sp>
        <p:nvSpPr>
          <p:cNvPr id="1792" name="Google Shape;1792;p56"/>
          <p:cNvSpPr txBox="1"/>
          <p:nvPr>
            <p:ph idx="1" type="subTitle"/>
          </p:nvPr>
        </p:nvSpPr>
        <p:spPr>
          <a:xfrm>
            <a:off x="661050" y="3444650"/>
            <a:ext cx="24234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Telehealth</a:t>
            </a:r>
            <a:r>
              <a:rPr lang="en" sz="1600">
                <a:latin typeface="Fira Sans Extra Condensed"/>
                <a:ea typeface="Fira Sans Extra Condensed"/>
                <a:cs typeface="Fira Sans Extra Condensed"/>
                <a:sym typeface="Fira Sans Extra Condensed"/>
              </a:rPr>
              <a:t> has only been broadly used during the pandemic and l</a:t>
            </a:r>
            <a:r>
              <a:rPr lang="en" sz="1600">
                <a:latin typeface="Fira Sans Extra Condensed"/>
                <a:ea typeface="Fira Sans Extra Condensed"/>
                <a:cs typeface="Fira Sans Extra Condensed"/>
                <a:sym typeface="Fira Sans Extra Condensed"/>
              </a:rPr>
              <a:t>onger period of usage could benefit our understanding of its impact</a:t>
            </a:r>
            <a:endParaRPr sz="1600">
              <a:latin typeface="Fira Sans Extra Condensed"/>
              <a:ea typeface="Fira Sans Extra Condensed"/>
              <a:cs typeface="Fira Sans Extra Condensed"/>
              <a:sym typeface="Fira Sans Extra Condensed"/>
            </a:endParaRPr>
          </a:p>
        </p:txBody>
      </p:sp>
      <p:sp>
        <p:nvSpPr>
          <p:cNvPr id="1793" name="Google Shape;1793;p56"/>
          <p:cNvSpPr txBox="1"/>
          <p:nvPr>
            <p:ph idx="3" type="title"/>
          </p:nvPr>
        </p:nvSpPr>
        <p:spPr>
          <a:xfrm>
            <a:off x="3419218" y="25188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techniques used to collect the data</a:t>
            </a:r>
            <a:endParaRPr/>
          </a:p>
        </p:txBody>
      </p:sp>
      <p:sp>
        <p:nvSpPr>
          <p:cNvPr id="1794" name="Google Shape;1794;p56"/>
          <p:cNvSpPr txBox="1"/>
          <p:nvPr>
            <p:ph idx="4" type="subTitle"/>
          </p:nvPr>
        </p:nvSpPr>
        <p:spPr>
          <a:xfrm>
            <a:off x="3419221" y="3437300"/>
            <a:ext cx="23055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The data has mainly been collected by </a:t>
            </a:r>
            <a:r>
              <a:rPr lang="en" sz="1600">
                <a:latin typeface="Fira Sans Extra Condensed"/>
                <a:ea typeface="Fira Sans Extra Condensed"/>
                <a:cs typeface="Fira Sans Extra Condensed"/>
                <a:sym typeface="Fira Sans Extra Condensed"/>
              </a:rPr>
              <a:t>surveys and could lack proper representation of groups or might include some biases </a:t>
            </a:r>
            <a:endParaRPr sz="1600">
              <a:latin typeface="Fira Sans Extra Condensed"/>
              <a:ea typeface="Fira Sans Extra Condensed"/>
              <a:cs typeface="Fira Sans Extra Condensed"/>
              <a:sym typeface="Fira Sans Extra Condensed"/>
            </a:endParaRPr>
          </a:p>
        </p:txBody>
      </p:sp>
      <p:sp>
        <p:nvSpPr>
          <p:cNvPr id="1795" name="Google Shape;1795;p56"/>
          <p:cNvSpPr txBox="1"/>
          <p:nvPr>
            <p:ph idx="5" type="title"/>
          </p:nvPr>
        </p:nvSpPr>
        <p:spPr>
          <a:xfrm>
            <a:off x="5943850" y="2319800"/>
            <a:ext cx="2654700" cy="9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a:t>
            </a:r>
            <a:r>
              <a:rPr lang="en"/>
              <a:t> adoption &amp; </a:t>
            </a:r>
            <a:r>
              <a:rPr lang="en"/>
              <a:t>lack of previous study</a:t>
            </a:r>
            <a:endParaRPr/>
          </a:p>
        </p:txBody>
      </p:sp>
      <p:sp>
        <p:nvSpPr>
          <p:cNvPr id="1796" name="Google Shape;1796;p56"/>
          <p:cNvSpPr txBox="1"/>
          <p:nvPr>
            <p:ph idx="6" type="subTitle"/>
          </p:nvPr>
        </p:nvSpPr>
        <p:spPr>
          <a:xfrm>
            <a:off x="5782450" y="3437300"/>
            <a:ext cx="28860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Groups do not use telehealth technology at same rate for various reasons and the lack of previous study limits our understanding of those differences</a:t>
            </a:r>
            <a:endParaRPr sz="1600">
              <a:latin typeface="Fira Sans Extra Condensed"/>
              <a:ea typeface="Fira Sans Extra Condensed"/>
              <a:cs typeface="Fira Sans Extra Condensed"/>
              <a:sym typeface="Fira Sans Extra Condensed"/>
            </a:endParaRPr>
          </a:p>
        </p:txBody>
      </p:sp>
      <p:grpSp>
        <p:nvGrpSpPr>
          <p:cNvPr id="1797" name="Google Shape;1797;p56"/>
          <p:cNvGrpSpPr/>
          <p:nvPr/>
        </p:nvGrpSpPr>
        <p:grpSpPr>
          <a:xfrm>
            <a:off x="1374787" y="1418825"/>
            <a:ext cx="995918" cy="832840"/>
            <a:chOff x="78125" y="1738900"/>
            <a:chExt cx="995918" cy="832840"/>
          </a:xfrm>
        </p:grpSpPr>
        <p:sp>
          <p:nvSpPr>
            <p:cNvPr id="1798" name="Google Shape;1798;p56"/>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56"/>
          <p:cNvGrpSpPr/>
          <p:nvPr/>
        </p:nvGrpSpPr>
        <p:grpSpPr>
          <a:xfrm>
            <a:off x="4074038" y="1418825"/>
            <a:ext cx="995918" cy="832840"/>
            <a:chOff x="78125" y="1738900"/>
            <a:chExt cx="995918" cy="832840"/>
          </a:xfrm>
        </p:grpSpPr>
        <p:sp>
          <p:nvSpPr>
            <p:cNvPr id="1801" name="Google Shape;1801;p56"/>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56"/>
          <p:cNvGrpSpPr/>
          <p:nvPr/>
        </p:nvGrpSpPr>
        <p:grpSpPr>
          <a:xfrm>
            <a:off x="6773288" y="1418825"/>
            <a:ext cx="995918" cy="832840"/>
            <a:chOff x="78125" y="1738900"/>
            <a:chExt cx="995918" cy="832840"/>
          </a:xfrm>
        </p:grpSpPr>
        <p:sp>
          <p:nvSpPr>
            <p:cNvPr id="1804" name="Google Shape;1804;p56"/>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56"/>
          <p:cNvGrpSpPr/>
          <p:nvPr/>
        </p:nvGrpSpPr>
        <p:grpSpPr>
          <a:xfrm>
            <a:off x="7165498" y="1658191"/>
            <a:ext cx="336445" cy="354131"/>
            <a:chOff x="-33277650" y="3226875"/>
            <a:chExt cx="277275" cy="291850"/>
          </a:xfrm>
        </p:grpSpPr>
        <p:sp>
          <p:nvSpPr>
            <p:cNvPr id="1807" name="Google Shape;1807;p5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56"/>
          <p:cNvGrpSpPr/>
          <p:nvPr/>
        </p:nvGrpSpPr>
        <p:grpSpPr>
          <a:xfrm>
            <a:off x="4459623" y="1658437"/>
            <a:ext cx="353645" cy="353645"/>
            <a:chOff x="-33286325" y="3586425"/>
            <a:chExt cx="291450" cy="291450"/>
          </a:xfrm>
        </p:grpSpPr>
        <p:sp>
          <p:nvSpPr>
            <p:cNvPr id="1815" name="Google Shape;1815;p5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56"/>
          <p:cNvGrpSpPr/>
          <p:nvPr/>
        </p:nvGrpSpPr>
        <p:grpSpPr>
          <a:xfrm>
            <a:off x="1753743" y="1658444"/>
            <a:ext cx="353645" cy="353615"/>
            <a:chOff x="-31093575" y="3911725"/>
            <a:chExt cx="291450" cy="291425"/>
          </a:xfrm>
        </p:grpSpPr>
        <p:sp>
          <p:nvSpPr>
            <p:cNvPr id="1821" name="Google Shape;1821;p5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grpSp>
        <p:nvGrpSpPr>
          <p:cNvPr id="1827" name="Google Shape;1827;p57"/>
          <p:cNvGrpSpPr/>
          <p:nvPr/>
        </p:nvGrpSpPr>
        <p:grpSpPr>
          <a:xfrm>
            <a:off x="5036275" y="2001425"/>
            <a:ext cx="4018847" cy="3244289"/>
            <a:chOff x="5036275" y="2001425"/>
            <a:chExt cx="4018847" cy="3244289"/>
          </a:xfrm>
        </p:grpSpPr>
        <p:sp>
          <p:nvSpPr>
            <p:cNvPr id="1828" name="Google Shape;1828;p57"/>
            <p:cNvSpPr/>
            <p:nvPr/>
          </p:nvSpPr>
          <p:spPr>
            <a:xfrm>
              <a:off x="5036275" y="2001425"/>
              <a:ext cx="4018847" cy="3244289"/>
            </a:xfrm>
            <a:custGeom>
              <a:rect b="b" l="l" r="r" t="t"/>
              <a:pathLst>
                <a:path extrusionOk="0" h="62816" w="77813">
                  <a:moveTo>
                    <a:pt x="17622" y="49714"/>
                  </a:moveTo>
                  <a:cubicBezTo>
                    <a:pt x="17645" y="49828"/>
                    <a:pt x="17667" y="49965"/>
                    <a:pt x="17690" y="50079"/>
                  </a:cubicBezTo>
                  <a:cubicBezTo>
                    <a:pt x="17645" y="50079"/>
                    <a:pt x="17576" y="50102"/>
                    <a:pt x="17508" y="50102"/>
                  </a:cubicBezTo>
                  <a:cubicBezTo>
                    <a:pt x="17553" y="49987"/>
                    <a:pt x="17599" y="49850"/>
                    <a:pt x="17622" y="49714"/>
                  </a:cubicBezTo>
                  <a:close/>
                  <a:moveTo>
                    <a:pt x="29970" y="0"/>
                  </a:moveTo>
                  <a:cubicBezTo>
                    <a:pt x="29400" y="0"/>
                    <a:pt x="28829" y="46"/>
                    <a:pt x="28281" y="137"/>
                  </a:cubicBezTo>
                  <a:cubicBezTo>
                    <a:pt x="23579" y="867"/>
                    <a:pt x="20087" y="3675"/>
                    <a:pt x="18672" y="7829"/>
                  </a:cubicBezTo>
                  <a:cubicBezTo>
                    <a:pt x="18649" y="7920"/>
                    <a:pt x="18626" y="7989"/>
                    <a:pt x="18603" y="8080"/>
                  </a:cubicBezTo>
                  <a:cubicBezTo>
                    <a:pt x="18603" y="8080"/>
                    <a:pt x="18580" y="8149"/>
                    <a:pt x="18580" y="8149"/>
                  </a:cubicBezTo>
                  <a:cubicBezTo>
                    <a:pt x="18466" y="8491"/>
                    <a:pt x="18398" y="8765"/>
                    <a:pt x="18329" y="9039"/>
                  </a:cubicBezTo>
                  <a:cubicBezTo>
                    <a:pt x="18329" y="9062"/>
                    <a:pt x="18329" y="9085"/>
                    <a:pt x="18306" y="9107"/>
                  </a:cubicBezTo>
                  <a:cubicBezTo>
                    <a:pt x="18306" y="9153"/>
                    <a:pt x="18306" y="9222"/>
                    <a:pt x="18284" y="9267"/>
                  </a:cubicBezTo>
                  <a:cubicBezTo>
                    <a:pt x="18261" y="9336"/>
                    <a:pt x="18261" y="9404"/>
                    <a:pt x="18238" y="9495"/>
                  </a:cubicBezTo>
                  <a:cubicBezTo>
                    <a:pt x="18192" y="9678"/>
                    <a:pt x="18170" y="9838"/>
                    <a:pt x="18147" y="9998"/>
                  </a:cubicBezTo>
                  <a:cubicBezTo>
                    <a:pt x="18147" y="10020"/>
                    <a:pt x="18147" y="10043"/>
                    <a:pt x="18147" y="10043"/>
                  </a:cubicBezTo>
                  <a:cubicBezTo>
                    <a:pt x="18101" y="10294"/>
                    <a:pt x="18078" y="10568"/>
                    <a:pt x="18055" y="10842"/>
                  </a:cubicBezTo>
                  <a:cubicBezTo>
                    <a:pt x="18010" y="11299"/>
                    <a:pt x="18010" y="11778"/>
                    <a:pt x="18010" y="12257"/>
                  </a:cubicBezTo>
                  <a:cubicBezTo>
                    <a:pt x="17142" y="15613"/>
                    <a:pt x="15385" y="23350"/>
                    <a:pt x="16024" y="27801"/>
                  </a:cubicBezTo>
                  <a:cubicBezTo>
                    <a:pt x="16115" y="28486"/>
                    <a:pt x="16640" y="29034"/>
                    <a:pt x="17279" y="29171"/>
                  </a:cubicBezTo>
                  <a:lnTo>
                    <a:pt x="15796" y="29673"/>
                  </a:lnTo>
                  <a:cubicBezTo>
                    <a:pt x="12189" y="30837"/>
                    <a:pt x="8674" y="35516"/>
                    <a:pt x="6369" y="39237"/>
                  </a:cubicBezTo>
                  <a:cubicBezTo>
                    <a:pt x="3561" y="43779"/>
                    <a:pt x="1165" y="49211"/>
                    <a:pt x="92" y="53388"/>
                  </a:cubicBezTo>
                  <a:cubicBezTo>
                    <a:pt x="69" y="53503"/>
                    <a:pt x="46" y="53617"/>
                    <a:pt x="46" y="53754"/>
                  </a:cubicBezTo>
                  <a:cubicBezTo>
                    <a:pt x="1" y="55420"/>
                    <a:pt x="297" y="57018"/>
                    <a:pt x="936" y="58524"/>
                  </a:cubicBezTo>
                  <a:cubicBezTo>
                    <a:pt x="1073" y="58866"/>
                    <a:pt x="1233" y="59209"/>
                    <a:pt x="1416" y="59528"/>
                  </a:cubicBezTo>
                  <a:cubicBezTo>
                    <a:pt x="2374" y="61309"/>
                    <a:pt x="3516" y="62290"/>
                    <a:pt x="3630" y="62382"/>
                  </a:cubicBezTo>
                  <a:cubicBezTo>
                    <a:pt x="3927" y="62633"/>
                    <a:pt x="4292" y="62770"/>
                    <a:pt x="4680" y="62770"/>
                  </a:cubicBezTo>
                  <a:lnTo>
                    <a:pt x="27870" y="62770"/>
                  </a:lnTo>
                  <a:cubicBezTo>
                    <a:pt x="27962" y="62792"/>
                    <a:pt x="28030" y="62792"/>
                    <a:pt x="28121" y="62815"/>
                  </a:cubicBezTo>
                  <a:lnTo>
                    <a:pt x="68066" y="62815"/>
                  </a:lnTo>
                  <a:cubicBezTo>
                    <a:pt x="69732" y="62815"/>
                    <a:pt x="71124" y="61560"/>
                    <a:pt x="71307" y="59916"/>
                  </a:cubicBezTo>
                  <a:cubicBezTo>
                    <a:pt x="71307" y="59894"/>
                    <a:pt x="71330" y="59871"/>
                    <a:pt x="71330" y="59848"/>
                  </a:cubicBezTo>
                  <a:lnTo>
                    <a:pt x="77424" y="42615"/>
                  </a:lnTo>
                  <a:cubicBezTo>
                    <a:pt x="77812" y="41496"/>
                    <a:pt x="77652" y="40241"/>
                    <a:pt x="76968" y="39282"/>
                  </a:cubicBezTo>
                  <a:cubicBezTo>
                    <a:pt x="76283" y="38301"/>
                    <a:pt x="75164" y="37730"/>
                    <a:pt x="73977" y="37730"/>
                  </a:cubicBezTo>
                  <a:lnTo>
                    <a:pt x="53640" y="37730"/>
                  </a:lnTo>
                  <a:cubicBezTo>
                    <a:pt x="51472" y="30769"/>
                    <a:pt x="47409" y="28851"/>
                    <a:pt x="47226" y="28783"/>
                  </a:cubicBezTo>
                  <a:cubicBezTo>
                    <a:pt x="47180" y="28760"/>
                    <a:pt x="47112" y="28737"/>
                    <a:pt x="47066" y="28714"/>
                  </a:cubicBezTo>
                  <a:lnTo>
                    <a:pt x="44693" y="27915"/>
                  </a:lnTo>
                  <a:cubicBezTo>
                    <a:pt x="44715" y="27893"/>
                    <a:pt x="44738" y="27870"/>
                    <a:pt x="44761" y="27847"/>
                  </a:cubicBezTo>
                  <a:cubicBezTo>
                    <a:pt x="45058" y="27482"/>
                    <a:pt x="45195" y="27025"/>
                    <a:pt x="45103" y="26569"/>
                  </a:cubicBezTo>
                  <a:cubicBezTo>
                    <a:pt x="45103" y="26523"/>
                    <a:pt x="44419" y="22415"/>
                    <a:pt x="43483" y="17941"/>
                  </a:cubicBezTo>
                  <a:cubicBezTo>
                    <a:pt x="43939" y="16982"/>
                    <a:pt x="44076" y="15932"/>
                    <a:pt x="43848" y="14859"/>
                  </a:cubicBezTo>
                  <a:cubicBezTo>
                    <a:pt x="43506" y="13353"/>
                    <a:pt x="42821" y="12531"/>
                    <a:pt x="42182" y="12097"/>
                  </a:cubicBezTo>
                  <a:cubicBezTo>
                    <a:pt x="42136" y="11709"/>
                    <a:pt x="42090" y="11299"/>
                    <a:pt x="42022" y="10911"/>
                  </a:cubicBezTo>
                  <a:cubicBezTo>
                    <a:pt x="41908" y="10203"/>
                    <a:pt x="41725" y="9518"/>
                    <a:pt x="41497" y="8856"/>
                  </a:cubicBezTo>
                  <a:cubicBezTo>
                    <a:pt x="40812" y="6779"/>
                    <a:pt x="39625" y="4885"/>
                    <a:pt x="38073" y="3401"/>
                  </a:cubicBezTo>
                  <a:cubicBezTo>
                    <a:pt x="37754" y="2739"/>
                    <a:pt x="37229" y="2397"/>
                    <a:pt x="36704" y="2260"/>
                  </a:cubicBezTo>
                  <a:cubicBezTo>
                    <a:pt x="35859" y="1644"/>
                    <a:pt x="34946" y="1141"/>
                    <a:pt x="33987" y="776"/>
                  </a:cubicBezTo>
                  <a:cubicBezTo>
                    <a:pt x="32686" y="274"/>
                    <a:pt x="31340" y="0"/>
                    <a:pt x="29970"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7"/>
            <p:cNvSpPr/>
            <p:nvPr/>
          </p:nvSpPr>
          <p:spPr>
            <a:xfrm>
              <a:off x="7513115" y="2665104"/>
              <a:ext cx="774558" cy="923096"/>
            </a:xfrm>
            <a:custGeom>
              <a:rect b="b" l="l" r="r" t="t"/>
              <a:pathLst>
                <a:path extrusionOk="0" h="17873" w="14997">
                  <a:moveTo>
                    <a:pt x="2717" y="1"/>
                  </a:moveTo>
                  <a:cubicBezTo>
                    <a:pt x="1210" y="1"/>
                    <a:pt x="1" y="1233"/>
                    <a:pt x="1" y="2740"/>
                  </a:cubicBezTo>
                  <a:lnTo>
                    <a:pt x="1" y="12304"/>
                  </a:lnTo>
                  <a:cubicBezTo>
                    <a:pt x="1" y="13742"/>
                    <a:pt x="1142" y="14951"/>
                    <a:pt x="2580" y="15020"/>
                  </a:cubicBezTo>
                  <a:lnTo>
                    <a:pt x="2374" y="15864"/>
                  </a:lnTo>
                  <a:cubicBezTo>
                    <a:pt x="2215" y="16503"/>
                    <a:pt x="2466" y="17188"/>
                    <a:pt x="3013" y="17576"/>
                  </a:cubicBezTo>
                  <a:cubicBezTo>
                    <a:pt x="3287" y="17782"/>
                    <a:pt x="3607" y="17873"/>
                    <a:pt x="3926" y="17873"/>
                  </a:cubicBezTo>
                  <a:cubicBezTo>
                    <a:pt x="4246" y="17873"/>
                    <a:pt x="4566" y="17782"/>
                    <a:pt x="4840" y="17599"/>
                  </a:cubicBezTo>
                  <a:lnTo>
                    <a:pt x="8651" y="15020"/>
                  </a:lnTo>
                  <a:lnTo>
                    <a:pt x="12281" y="15020"/>
                  </a:lnTo>
                  <a:cubicBezTo>
                    <a:pt x="13787" y="15020"/>
                    <a:pt x="14997" y="13787"/>
                    <a:pt x="14997" y="12304"/>
                  </a:cubicBezTo>
                  <a:lnTo>
                    <a:pt x="14997" y="2740"/>
                  </a:lnTo>
                  <a:cubicBezTo>
                    <a:pt x="14997" y="1233"/>
                    <a:pt x="13787" y="1"/>
                    <a:pt x="12281" y="1"/>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7"/>
            <p:cNvSpPr/>
            <p:nvPr/>
          </p:nvSpPr>
          <p:spPr>
            <a:xfrm>
              <a:off x="5116433" y="3450260"/>
              <a:ext cx="2880020" cy="1711753"/>
            </a:xfrm>
            <a:custGeom>
              <a:rect b="b" l="l" r="r" t="t"/>
              <a:pathLst>
                <a:path extrusionOk="0" h="33143" w="55763">
                  <a:moveTo>
                    <a:pt x="17120" y="18101"/>
                  </a:moveTo>
                  <a:cubicBezTo>
                    <a:pt x="17120" y="18101"/>
                    <a:pt x="17508" y="20429"/>
                    <a:pt x="18078" y="23373"/>
                  </a:cubicBezTo>
                  <a:cubicBezTo>
                    <a:pt x="15316" y="23693"/>
                    <a:pt x="12669" y="24492"/>
                    <a:pt x="12669" y="24492"/>
                  </a:cubicBezTo>
                  <a:cubicBezTo>
                    <a:pt x="12669" y="24492"/>
                    <a:pt x="14791" y="22985"/>
                    <a:pt x="12030" y="22323"/>
                  </a:cubicBezTo>
                  <a:lnTo>
                    <a:pt x="11961" y="22301"/>
                  </a:lnTo>
                  <a:lnTo>
                    <a:pt x="11984" y="22278"/>
                  </a:lnTo>
                  <a:cubicBezTo>
                    <a:pt x="11984" y="22278"/>
                    <a:pt x="12205" y="22306"/>
                    <a:pt x="12517" y="22306"/>
                  </a:cubicBezTo>
                  <a:cubicBezTo>
                    <a:pt x="13360" y="22306"/>
                    <a:pt x="14866" y="22099"/>
                    <a:pt x="14449" y="20566"/>
                  </a:cubicBezTo>
                  <a:lnTo>
                    <a:pt x="17120" y="18101"/>
                  </a:lnTo>
                  <a:close/>
                  <a:moveTo>
                    <a:pt x="38439" y="0"/>
                  </a:moveTo>
                  <a:lnTo>
                    <a:pt x="22164" y="662"/>
                  </a:lnTo>
                  <a:lnTo>
                    <a:pt x="14746" y="3150"/>
                  </a:lnTo>
                  <a:cubicBezTo>
                    <a:pt x="9405" y="4862"/>
                    <a:pt x="2169" y="17621"/>
                    <a:pt x="115" y="25724"/>
                  </a:cubicBezTo>
                  <a:cubicBezTo>
                    <a:pt x="1" y="30472"/>
                    <a:pt x="3128" y="33097"/>
                    <a:pt x="3128" y="33097"/>
                  </a:cubicBezTo>
                  <a:lnTo>
                    <a:pt x="24743" y="33097"/>
                  </a:lnTo>
                  <a:cubicBezTo>
                    <a:pt x="24743" y="33097"/>
                    <a:pt x="24743" y="33097"/>
                    <a:pt x="24743" y="33074"/>
                  </a:cubicBezTo>
                  <a:lnTo>
                    <a:pt x="50239" y="33143"/>
                  </a:lnTo>
                  <a:cubicBezTo>
                    <a:pt x="55763" y="7053"/>
                    <a:pt x="45012" y="2192"/>
                    <a:pt x="45012" y="2192"/>
                  </a:cubicBezTo>
                  <a:lnTo>
                    <a:pt x="38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7"/>
            <p:cNvSpPr/>
            <p:nvPr/>
          </p:nvSpPr>
          <p:spPr>
            <a:xfrm>
              <a:off x="5914552" y="2085560"/>
              <a:ext cx="1368710" cy="1339994"/>
            </a:xfrm>
            <a:custGeom>
              <a:rect b="b" l="l" r="r" t="t"/>
              <a:pathLst>
                <a:path extrusionOk="0" h="25945" w="26501">
                  <a:moveTo>
                    <a:pt x="12928" y="1"/>
                  </a:moveTo>
                  <a:cubicBezTo>
                    <a:pt x="12463" y="1"/>
                    <a:pt x="11995" y="35"/>
                    <a:pt x="11527" y="106"/>
                  </a:cubicBezTo>
                  <a:cubicBezTo>
                    <a:pt x="7145" y="791"/>
                    <a:pt x="4337" y="3347"/>
                    <a:pt x="3196" y="6748"/>
                  </a:cubicBezTo>
                  <a:cubicBezTo>
                    <a:pt x="3150" y="6839"/>
                    <a:pt x="3127" y="6908"/>
                    <a:pt x="3105" y="6999"/>
                  </a:cubicBezTo>
                  <a:cubicBezTo>
                    <a:pt x="3036" y="7273"/>
                    <a:pt x="2945" y="7547"/>
                    <a:pt x="2899" y="7844"/>
                  </a:cubicBezTo>
                  <a:cubicBezTo>
                    <a:pt x="2876" y="7889"/>
                    <a:pt x="2876" y="7912"/>
                    <a:pt x="2876" y="7958"/>
                  </a:cubicBezTo>
                  <a:cubicBezTo>
                    <a:pt x="2854" y="8026"/>
                    <a:pt x="2831" y="8095"/>
                    <a:pt x="2831" y="8140"/>
                  </a:cubicBezTo>
                  <a:cubicBezTo>
                    <a:pt x="2785" y="8300"/>
                    <a:pt x="2762" y="8437"/>
                    <a:pt x="2739" y="8597"/>
                  </a:cubicBezTo>
                  <a:cubicBezTo>
                    <a:pt x="2717" y="8848"/>
                    <a:pt x="2671" y="9099"/>
                    <a:pt x="2671" y="9350"/>
                  </a:cubicBezTo>
                  <a:cubicBezTo>
                    <a:pt x="2625" y="9829"/>
                    <a:pt x="2603" y="10309"/>
                    <a:pt x="2625" y="10811"/>
                  </a:cubicBezTo>
                  <a:cubicBezTo>
                    <a:pt x="1895" y="13664"/>
                    <a:pt x="0" y="21630"/>
                    <a:pt x="617" y="25944"/>
                  </a:cubicBezTo>
                  <a:lnTo>
                    <a:pt x="26501" y="25191"/>
                  </a:lnTo>
                  <a:cubicBezTo>
                    <a:pt x="26501" y="25191"/>
                    <a:pt x="25177" y="17042"/>
                    <a:pt x="23602" y="11085"/>
                  </a:cubicBezTo>
                  <a:cubicBezTo>
                    <a:pt x="23579" y="10583"/>
                    <a:pt x="23510" y="10080"/>
                    <a:pt x="23419" y="9555"/>
                  </a:cubicBezTo>
                  <a:cubicBezTo>
                    <a:pt x="23305" y="8939"/>
                    <a:pt x="23168" y="8323"/>
                    <a:pt x="22963" y="7752"/>
                  </a:cubicBezTo>
                  <a:cubicBezTo>
                    <a:pt x="21844" y="4374"/>
                    <a:pt x="19356" y="1795"/>
                    <a:pt x="16389" y="654"/>
                  </a:cubicBezTo>
                  <a:cubicBezTo>
                    <a:pt x="15289" y="227"/>
                    <a:pt x="14119" y="1"/>
                    <a:pt x="129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7"/>
            <p:cNvSpPr/>
            <p:nvPr/>
          </p:nvSpPr>
          <p:spPr>
            <a:xfrm>
              <a:off x="6175066" y="2698107"/>
              <a:ext cx="165117" cy="721516"/>
            </a:xfrm>
            <a:custGeom>
              <a:rect b="b" l="l" r="r" t="t"/>
              <a:pathLst>
                <a:path extrusionOk="0" h="13970" w="3197">
                  <a:moveTo>
                    <a:pt x="1096" y="1"/>
                  </a:moveTo>
                  <a:lnTo>
                    <a:pt x="1" y="13970"/>
                  </a:lnTo>
                  <a:lnTo>
                    <a:pt x="1" y="13970"/>
                  </a:lnTo>
                  <a:lnTo>
                    <a:pt x="2466" y="13901"/>
                  </a:lnTo>
                  <a:lnTo>
                    <a:pt x="3196"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7"/>
            <p:cNvSpPr/>
            <p:nvPr/>
          </p:nvSpPr>
          <p:spPr>
            <a:xfrm>
              <a:off x="6340133" y="2688707"/>
              <a:ext cx="771046" cy="726215"/>
            </a:xfrm>
            <a:custGeom>
              <a:rect b="b" l="l" r="r" t="t"/>
              <a:pathLst>
                <a:path extrusionOk="0" h="14061" w="14929">
                  <a:moveTo>
                    <a:pt x="754" y="0"/>
                  </a:moveTo>
                  <a:lnTo>
                    <a:pt x="0" y="14061"/>
                  </a:lnTo>
                  <a:lnTo>
                    <a:pt x="14928" y="13604"/>
                  </a:lnTo>
                  <a:lnTo>
                    <a:pt x="12942" y="571"/>
                  </a:lnTo>
                  <a:lnTo>
                    <a:pt x="754"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7"/>
            <p:cNvSpPr/>
            <p:nvPr/>
          </p:nvSpPr>
          <p:spPr>
            <a:xfrm>
              <a:off x="6400252" y="3100137"/>
              <a:ext cx="585941" cy="593946"/>
            </a:xfrm>
            <a:custGeom>
              <a:rect b="b" l="l" r="r" t="t"/>
              <a:pathLst>
                <a:path extrusionOk="0" h="11500" w="11345">
                  <a:moveTo>
                    <a:pt x="1142" y="0"/>
                  </a:moveTo>
                  <a:lnTo>
                    <a:pt x="1553" y="5113"/>
                  </a:lnTo>
                  <a:cubicBezTo>
                    <a:pt x="1621" y="5729"/>
                    <a:pt x="1233" y="6323"/>
                    <a:pt x="640" y="6505"/>
                  </a:cubicBezTo>
                  <a:lnTo>
                    <a:pt x="0" y="6711"/>
                  </a:lnTo>
                  <a:cubicBezTo>
                    <a:pt x="0" y="6711"/>
                    <a:pt x="2717" y="11499"/>
                    <a:pt x="6468" y="11499"/>
                  </a:cubicBezTo>
                  <a:cubicBezTo>
                    <a:pt x="6712" y="11499"/>
                    <a:pt x="6961" y="11479"/>
                    <a:pt x="7213" y="11436"/>
                  </a:cubicBezTo>
                  <a:cubicBezTo>
                    <a:pt x="11345" y="10705"/>
                    <a:pt x="10774" y="6003"/>
                    <a:pt x="10774" y="6003"/>
                  </a:cubicBezTo>
                  <a:lnTo>
                    <a:pt x="10226" y="5889"/>
                  </a:lnTo>
                  <a:cubicBezTo>
                    <a:pt x="9793" y="5775"/>
                    <a:pt x="9404" y="5524"/>
                    <a:pt x="9153" y="5182"/>
                  </a:cubicBezTo>
                  <a:cubicBezTo>
                    <a:pt x="9016" y="4999"/>
                    <a:pt x="8925" y="4794"/>
                    <a:pt x="8857" y="4588"/>
                  </a:cubicBezTo>
                  <a:lnTo>
                    <a:pt x="8172" y="2191"/>
                  </a:lnTo>
                  <a:lnTo>
                    <a:pt x="7533" y="0"/>
                  </a:lnTo>
                  <a:close/>
                </a:path>
              </a:pathLst>
            </a:custGeom>
            <a:solidFill>
              <a:srgbClr val="A28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7"/>
            <p:cNvSpPr/>
            <p:nvPr/>
          </p:nvSpPr>
          <p:spPr>
            <a:xfrm>
              <a:off x="6476898" y="3213298"/>
              <a:ext cx="396136" cy="171057"/>
            </a:xfrm>
            <a:custGeom>
              <a:rect b="b" l="l" r="r" t="t"/>
              <a:pathLst>
                <a:path extrusionOk="0" h="3312" w="7670">
                  <a:moveTo>
                    <a:pt x="6688" y="0"/>
                  </a:moveTo>
                  <a:lnTo>
                    <a:pt x="0" y="1598"/>
                  </a:lnTo>
                  <a:cubicBezTo>
                    <a:pt x="0" y="1598"/>
                    <a:pt x="2600" y="3311"/>
                    <a:pt x="5568" y="3311"/>
                  </a:cubicBezTo>
                  <a:cubicBezTo>
                    <a:pt x="6258" y="3311"/>
                    <a:pt x="6968" y="3219"/>
                    <a:pt x="7669" y="2991"/>
                  </a:cubicBezTo>
                  <a:cubicBezTo>
                    <a:pt x="7532" y="2808"/>
                    <a:pt x="7441" y="2603"/>
                    <a:pt x="7373" y="2397"/>
                  </a:cubicBezTo>
                  <a:lnTo>
                    <a:pt x="6688"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7"/>
            <p:cNvSpPr/>
            <p:nvPr/>
          </p:nvSpPr>
          <p:spPr>
            <a:xfrm>
              <a:off x="6241124" y="2385584"/>
              <a:ext cx="842939" cy="952173"/>
            </a:xfrm>
            <a:custGeom>
              <a:rect b="b" l="l" r="r" t="t"/>
              <a:pathLst>
                <a:path extrusionOk="0" h="18436" w="16321">
                  <a:moveTo>
                    <a:pt x="9532" y="0"/>
                  </a:moveTo>
                  <a:cubicBezTo>
                    <a:pt x="6656" y="0"/>
                    <a:pt x="6000" y="4467"/>
                    <a:pt x="3812" y="5869"/>
                  </a:cubicBezTo>
                  <a:cubicBezTo>
                    <a:pt x="0" y="8334"/>
                    <a:pt x="2853" y="10434"/>
                    <a:pt x="2853" y="10434"/>
                  </a:cubicBezTo>
                  <a:cubicBezTo>
                    <a:pt x="2606" y="10496"/>
                    <a:pt x="2369" y="10525"/>
                    <a:pt x="2142" y="10525"/>
                  </a:cubicBezTo>
                  <a:cubicBezTo>
                    <a:pt x="1616" y="10525"/>
                    <a:pt x="1145" y="10370"/>
                    <a:pt x="730" y="10115"/>
                  </a:cubicBezTo>
                  <a:cubicBezTo>
                    <a:pt x="662" y="10594"/>
                    <a:pt x="548" y="10936"/>
                    <a:pt x="502" y="11073"/>
                  </a:cubicBezTo>
                  <a:cubicBezTo>
                    <a:pt x="913" y="12740"/>
                    <a:pt x="1529" y="14360"/>
                    <a:pt x="2465" y="15638"/>
                  </a:cubicBezTo>
                  <a:cubicBezTo>
                    <a:pt x="2556" y="15775"/>
                    <a:pt x="2625" y="15890"/>
                    <a:pt x="2716" y="16004"/>
                  </a:cubicBezTo>
                  <a:cubicBezTo>
                    <a:pt x="3895" y="17461"/>
                    <a:pt x="5497" y="18436"/>
                    <a:pt x="7710" y="18436"/>
                  </a:cubicBezTo>
                  <a:cubicBezTo>
                    <a:pt x="7853" y="18436"/>
                    <a:pt x="8000" y="18431"/>
                    <a:pt x="8149" y="18423"/>
                  </a:cubicBezTo>
                  <a:cubicBezTo>
                    <a:pt x="11436" y="18218"/>
                    <a:pt x="13307" y="16620"/>
                    <a:pt x="14289" y="14474"/>
                  </a:cubicBezTo>
                  <a:cubicBezTo>
                    <a:pt x="14448" y="14086"/>
                    <a:pt x="14585" y="13698"/>
                    <a:pt x="14722" y="13310"/>
                  </a:cubicBezTo>
                  <a:cubicBezTo>
                    <a:pt x="16320" y="7969"/>
                    <a:pt x="13878" y="414"/>
                    <a:pt x="13878" y="414"/>
                  </a:cubicBezTo>
                  <a:lnTo>
                    <a:pt x="11801" y="734"/>
                  </a:lnTo>
                  <a:cubicBezTo>
                    <a:pt x="10910" y="218"/>
                    <a:pt x="10167" y="0"/>
                    <a:pt x="9532" y="0"/>
                  </a:cubicBezTo>
                  <a:close/>
                </a:path>
              </a:pathLst>
            </a:custGeom>
            <a:solidFill>
              <a:srgbClr val="A28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7"/>
            <p:cNvSpPr/>
            <p:nvPr/>
          </p:nvSpPr>
          <p:spPr>
            <a:xfrm>
              <a:off x="6504013" y="4435449"/>
              <a:ext cx="256998" cy="468391"/>
            </a:xfrm>
            <a:custGeom>
              <a:rect b="b" l="l" r="r" t="t"/>
              <a:pathLst>
                <a:path extrusionOk="0" h="9069" w="4976">
                  <a:moveTo>
                    <a:pt x="726" y="0"/>
                  </a:moveTo>
                  <a:cubicBezTo>
                    <a:pt x="637" y="0"/>
                    <a:pt x="546" y="17"/>
                    <a:pt x="457" y="53"/>
                  </a:cubicBezTo>
                  <a:cubicBezTo>
                    <a:pt x="137" y="213"/>
                    <a:pt x="0" y="578"/>
                    <a:pt x="137" y="920"/>
                  </a:cubicBezTo>
                  <a:lnTo>
                    <a:pt x="3812" y="9069"/>
                  </a:lnTo>
                  <a:lnTo>
                    <a:pt x="4976" y="8544"/>
                  </a:lnTo>
                  <a:lnTo>
                    <a:pt x="1324" y="372"/>
                  </a:lnTo>
                  <a:cubicBezTo>
                    <a:pt x="1206" y="136"/>
                    <a:pt x="976" y="0"/>
                    <a:pt x="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7"/>
            <p:cNvSpPr/>
            <p:nvPr/>
          </p:nvSpPr>
          <p:spPr>
            <a:xfrm>
              <a:off x="6429743" y="4756597"/>
              <a:ext cx="554074" cy="403109"/>
            </a:xfrm>
            <a:custGeom>
              <a:rect b="b" l="l" r="r" t="t"/>
              <a:pathLst>
                <a:path extrusionOk="0" h="7805" w="10728">
                  <a:moveTo>
                    <a:pt x="7087" y="1"/>
                  </a:moveTo>
                  <a:cubicBezTo>
                    <a:pt x="6509" y="1"/>
                    <a:pt x="5824" y="75"/>
                    <a:pt x="5044" y="226"/>
                  </a:cubicBezTo>
                  <a:cubicBezTo>
                    <a:pt x="4793" y="272"/>
                    <a:pt x="4542" y="317"/>
                    <a:pt x="4291" y="386"/>
                  </a:cubicBezTo>
                  <a:cubicBezTo>
                    <a:pt x="3424" y="591"/>
                    <a:pt x="2488" y="888"/>
                    <a:pt x="1461" y="1253"/>
                  </a:cubicBezTo>
                  <a:cubicBezTo>
                    <a:pt x="982" y="1436"/>
                    <a:pt x="502" y="1618"/>
                    <a:pt x="0" y="1824"/>
                  </a:cubicBezTo>
                  <a:lnTo>
                    <a:pt x="0" y="2280"/>
                  </a:lnTo>
                  <a:lnTo>
                    <a:pt x="160" y="7804"/>
                  </a:lnTo>
                  <a:cubicBezTo>
                    <a:pt x="160" y="7804"/>
                    <a:pt x="242" y="7805"/>
                    <a:pt x="391" y="7805"/>
                  </a:cubicBezTo>
                  <a:cubicBezTo>
                    <a:pt x="1137" y="7805"/>
                    <a:pt x="3549" y="7789"/>
                    <a:pt x="5661" y="7599"/>
                  </a:cubicBezTo>
                  <a:cubicBezTo>
                    <a:pt x="7213" y="7462"/>
                    <a:pt x="8628" y="7211"/>
                    <a:pt x="9062" y="6800"/>
                  </a:cubicBezTo>
                  <a:cubicBezTo>
                    <a:pt x="10249" y="5773"/>
                    <a:pt x="9107" y="4860"/>
                    <a:pt x="9107" y="4860"/>
                  </a:cubicBezTo>
                  <a:cubicBezTo>
                    <a:pt x="10728" y="3536"/>
                    <a:pt x="9016" y="2509"/>
                    <a:pt x="9016" y="2509"/>
                  </a:cubicBezTo>
                  <a:cubicBezTo>
                    <a:pt x="9016" y="2509"/>
                    <a:pt x="9792" y="774"/>
                    <a:pt x="8445" y="203"/>
                  </a:cubicBezTo>
                  <a:cubicBezTo>
                    <a:pt x="8099" y="69"/>
                    <a:pt x="7642" y="1"/>
                    <a:pt x="7087" y="1"/>
                  </a:cubicBezTo>
                  <a:close/>
                </a:path>
              </a:pathLst>
            </a:custGeom>
            <a:solidFill>
              <a:srgbClr val="A28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7"/>
            <p:cNvSpPr/>
            <p:nvPr/>
          </p:nvSpPr>
          <p:spPr>
            <a:xfrm>
              <a:off x="6429743" y="4776482"/>
              <a:ext cx="221671" cy="199308"/>
            </a:xfrm>
            <a:custGeom>
              <a:rect b="b" l="l" r="r" t="t"/>
              <a:pathLst>
                <a:path extrusionOk="0" h="3859" w="4292">
                  <a:moveTo>
                    <a:pt x="4291" y="1"/>
                  </a:moveTo>
                  <a:lnTo>
                    <a:pt x="4291" y="1"/>
                  </a:lnTo>
                  <a:cubicBezTo>
                    <a:pt x="3424" y="206"/>
                    <a:pt x="2488" y="503"/>
                    <a:pt x="1461" y="868"/>
                  </a:cubicBezTo>
                  <a:cubicBezTo>
                    <a:pt x="982" y="1051"/>
                    <a:pt x="502" y="1233"/>
                    <a:pt x="0" y="1439"/>
                  </a:cubicBezTo>
                  <a:lnTo>
                    <a:pt x="0" y="1895"/>
                  </a:lnTo>
                  <a:lnTo>
                    <a:pt x="571" y="3858"/>
                  </a:lnTo>
                  <a:cubicBezTo>
                    <a:pt x="571" y="3858"/>
                    <a:pt x="1849" y="822"/>
                    <a:pt x="4291"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7"/>
            <p:cNvSpPr/>
            <p:nvPr/>
          </p:nvSpPr>
          <p:spPr>
            <a:xfrm>
              <a:off x="6320094" y="4775862"/>
              <a:ext cx="218159" cy="383793"/>
            </a:xfrm>
            <a:custGeom>
              <a:rect b="b" l="l" r="r" t="t"/>
              <a:pathLst>
                <a:path extrusionOk="0" h="7431" w="4224">
                  <a:moveTo>
                    <a:pt x="1409" y="1"/>
                  </a:moveTo>
                  <a:cubicBezTo>
                    <a:pt x="1274" y="1"/>
                    <a:pt x="1131" y="19"/>
                    <a:pt x="982" y="58"/>
                  </a:cubicBezTo>
                  <a:lnTo>
                    <a:pt x="0" y="7431"/>
                  </a:lnTo>
                  <a:lnTo>
                    <a:pt x="4223" y="7431"/>
                  </a:lnTo>
                  <a:cubicBezTo>
                    <a:pt x="4223" y="7431"/>
                    <a:pt x="4120" y="1"/>
                    <a:pt x="14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7"/>
            <p:cNvSpPr/>
            <p:nvPr/>
          </p:nvSpPr>
          <p:spPr>
            <a:xfrm>
              <a:off x="7182309" y="4757424"/>
              <a:ext cx="195279" cy="402231"/>
            </a:xfrm>
            <a:custGeom>
              <a:rect b="b" l="l" r="r" t="t"/>
              <a:pathLst>
                <a:path extrusionOk="0" h="7788" w="3781">
                  <a:moveTo>
                    <a:pt x="3623" y="1"/>
                  </a:moveTo>
                  <a:cubicBezTo>
                    <a:pt x="806" y="1"/>
                    <a:pt x="0" y="3619"/>
                    <a:pt x="471" y="7788"/>
                  </a:cubicBezTo>
                  <a:lnTo>
                    <a:pt x="3393" y="7788"/>
                  </a:lnTo>
                  <a:lnTo>
                    <a:pt x="3781" y="5"/>
                  </a:lnTo>
                  <a:cubicBezTo>
                    <a:pt x="3727" y="2"/>
                    <a:pt x="3675" y="1"/>
                    <a:pt x="3623" y="1"/>
                  </a:cubicBezTo>
                  <a:close/>
                </a:path>
              </a:pathLst>
            </a:custGeom>
            <a:solidFill>
              <a:srgbClr val="E13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7"/>
            <p:cNvSpPr/>
            <p:nvPr/>
          </p:nvSpPr>
          <p:spPr>
            <a:xfrm>
              <a:off x="6254087" y="3410181"/>
              <a:ext cx="921908" cy="599473"/>
            </a:xfrm>
            <a:custGeom>
              <a:rect b="b" l="l" r="r" t="t"/>
              <a:pathLst>
                <a:path extrusionOk="0" h="11607" w="17850">
                  <a:moveTo>
                    <a:pt x="13604" y="0"/>
                  </a:moveTo>
                  <a:lnTo>
                    <a:pt x="13604" y="0"/>
                  </a:lnTo>
                  <a:cubicBezTo>
                    <a:pt x="13604" y="0"/>
                    <a:pt x="14175" y="4725"/>
                    <a:pt x="10043" y="5433"/>
                  </a:cubicBezTo>
                  <a:cubicBezTo>
                    <a:pt x="9790" y="5476"/>
                    <a:pt x="9540" y="5497"/>
                    <a:pt x="9295" y="5497"/>
                  </a:cubicBezTo>
                  <a:cubicBezTo>
                    <a:pt x="5545" y="5497"/>
                    <a:pt x="2830" y="731"/>
                    <a:pt x="2830" y="731"/>
                  </a:cubicBezTo>
                  <a:cubicBezTo>
                    <a:pt x="2830" y="731"/>
                    <a:pt x="1644" y="1005"/>
                    <a:pt x="0" y="1461"/>
                  </a:cubicBezTo>
                  <a:lnTo>
                    <a:pt x="0" y="1484"/>
                  </a:lnTo>
                  <a:cubicBezTo>
                    <a:pt x="23" y="1507"/>
                    <a:pt x="1484" y="4885"/>
                    <a:pt x="2100" y="6163"/>
                  </a:cubicBezTo>
                  <a:cubicBezTo>
                    <a:pt x="2876" y="7761"/>
                    <a:pt x="4520" y="10340"/>
                    <a:pt x="5273" y="10956"/>
                  </a:cubicBezTo>
                  <a:cubicBezTo>
                    <a:pt x="5843" y="11436"/>
                    <a:pt x="6517" y="11607"/>
                    <a:pt x="7119" y="11607"/>
                  </a:cubicBezTo>
                  <a:cubicBezTo>
                    <a:pt x="7721" y="11607"/>
                    <a:pt x="8251" y="11436"/>
                    <a:pt x="8537" y="11230"/>
                  </a:cubicBezTo>
                  <a:cubicBezTo>
                    <a:pt x="10020" y="10135"/>
                    <a:pt x="10386" y="6779"/>
                    <a:pt x="10408" y="6779"/>
                  </a:cubicBezTo>
                  <a:cubicBezTo>
                    <a:pt x="11458" y="8309"/>
                    <a:pt x="11801" y="9016"/>
                    <a:pt x="13262" y="9815"/>
                  </a:cubicBezTo>
                  <a:cubicBezTo>
                    <a:pt x="13627" y="10016"/>
                    <a:pt x="14304" y="10155"/>
                    <a:pt x="14929" y="10155"/>
                  </a:cubicBezTo>
                  <a:cubicBezTo>
                    <a:pt x="15439" y="10155"/>
                    <a:pt x="15915" y="10063"/>
                    <a:pt x="16160" y="9838"/>
                  </a:cubicBezTo>
                  <a:cubicBezTo>
                    <a:pt x="17850" y="8309"/>
                    <a:pt x="16503" y="776"/>
                    <a:pt x="16503" y="731"/>
                  </a:cubicBezTo>
                  <a:cubicBezTo>
                    <a:pt x="14700" y="183"/>
                    <a:pt x="13604" y="0"/>
                    <a:pt x="13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7"/>
            <p:cNvSpPr/>
            <p:nvPr/>
          </p:nvSpPr>
          <p:spPr>
            <a:xfrm>
              <a:off x="6654877" y="3760304"/>
              <a:ext cx="324243" cy="1022104"/>
            </a:xfrm>
            <a:custGeom>
              <a:rect b="b" l="l" r="r" t="t"/>
              <a:pathLst>
                <a:path extrusionOk="0" h="19790" w="6278">
                  <a:moveTo>
                    <a:pt x="2648" y="0"/>
                  </a:moveTo>
                  <a:cubicBezTo>
                    <a:pt x="2626" y="0"/>
                    <a:pt x="2260" y="3356"/>
                    <a:pt x="777" y="4451"/>
                  </a:cubicBezTo>
                  <a:cubicBezTo>
                    <a:pt x="594" y="4588"/>
                    <a:pt x="320" y="4702"/>
                    <a:pt x="1" y="4771"/>
                  </a:cubicBezTo>
                  <a:lnTo>
                    <a:pt x="6278" y="19790"/>
                  </a:lnTo>
                  <a:lnTo>
                    <a:pt x="6004" y="3219"/>
                  </a:lnTo>
                  <a:cubicBezTo>
                    <a:pt x="5821" y="3173"/>
                    <a:pt x="5639" y="3127"/>
                    <a:pt x="5502" y="3036"/>
                  </a:cubicBezTo>
                  <a:cubicBezTo>
                    <a:pt x="4041" y="2237"/>
                    <a:pt x="3698" y="1530"/>
                    <a:pt x="26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7"/>
            <p:cNvSpPr/>
            <p:nvPr/>
          </p:nvSpPr>
          <p:spPr>
            <a:xfrm>
              <a:off x="5879173" y="3615276"/>
              <a:ext cx="211083" cy="462193"/>
            </a:xfrm>
            <a:custGeom>
              <a:rect b="b" l="l" r="r" t="t"/>
              <a:pathLst>
                <a:path extrusionOk="0" h="8949" w="4087">
                  <a:moveTo>
                    <a:pt x="138" y="1"/>
                  </a:moveTo>
                  <a:lnTo>
                    <a:pt x="1" y="161"/>
                  </a:lnTo>
                  <a:cubicBezTo>
                    <a:pt x="2671" y="2398"/>
                    <a:pt x="3904" y="8880"/>
                    <a:pt x="3904" y="8948"/>
                  </a:cubicBezTo>
                  <a:lnTo>
                    <a:pt x="4086" y="8903"/>
                  </a:lnTo>
                  <a:cubicBezTo>
                    <a:pt x="4041" y="8652"/>
                    <a:pt x="2831" y="2283"/>
                    <a:pt x="138"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7"/>
            <p:cNvSpPr/>
            <p:nvPr/>
          </p:nvSpPr>
          <p:spPr>
            <a:xfrm>
              <a:off x="7423506" y="3880541"/>
              <a:ext cx="154478" cy="489308"/>
            </a:xfrm>
            <a:custGeom>
              <a:rect b="b" l="l" r="r" t="t"/>
              <a:pathLst>
                <a:path extrusionOk="0" h="9474" w="2991">
                  <a:moveTo>
                    <a:pt x="731" y="1"/>
                  </a:moveTo>
                  <a:cubicBezTo>
                    <a:pt x="708" y="46"/>
                    <a:pt x="1" y="5524"/>
                    <a:pt x="503" y="9176"/>
                  </a:cubicBezTo>
                  <a:lnTo>
                    <a:pt x="549" y="9473"/>
                  </a:lnTo>
                  <a:lnTo>
                    <a:pt x="2991" y="4634"/>
                  </a:lnTo>
                  <a:lnTo>
                    <a:pt x="2831" y="4543"/>
                  </a:lnTo>
                  <a:lnTo>
                    <a:pt x="640" y="8834"/>
                  </a:lnTo>
                  <a:cubicBezTo>
                    <a:pt x="252" y="5228"/>
                    <a:pt x="914" y="69"/>
                    <a:pt x="914" y="23"/>
                  </a:cubicBezTo>
                  <a:lnTo>
                    <a:pt x="731"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7"/>
            <p:cNvSpPr/>
            <p:nvPr/>
          </p:nvSpPr>
          <p:spPr>
            <a:xfrm>
              <a:off x="5527862" y="4710475"/>
              <a:ext cx="257050" cy="94360"/>
            </a:xfrm>
            <a:custGeom>
              <a:rect b="b" l="l" r="r" t="t"/>
              <a:pathLst>
                <a:path extrusionOk="0" h="1827" w="4977">
                  <a:moveTo>
                    <a:pt x="1" y="1"/>
                  </a:moveTo>
                  <a:lnTo>
                    <a:pt x="1" y="183"/>
                  </a:lnTo>
                  <a:lnTo>
                    <a:pt x="4406" y="183"/>
                  </a:lnTo>
                  <a:lnTo>
                    <a:pt x="2443" y="1667"/>
                  </a:lnTo>
                  <a:lnTo>
                    <a:pt x="2557" y="1827"/>
                  </a:lnTo>
                  <a:lnTo>
                    <a:pt x="4977"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7"/>
            <p:cNvSpPr/>
            <p:nvPr/>
          </p:nvSpPr>
          <p:spPr>
            <a:xfrm>
              <a:off x="7226313" y="4069160"/>
              <a:ext cx="1102622" cy="1090485"/>
            </a:xfrm>
            <a:custGeom>
              <a:rect b="b" l="l" r="r" t="t"/>
              <a:pathLst>
                <a:path extrusionOk="0" h="21114" w="21349">
                  <a:moveTo>
                    <a:pt x="14524" y="1"/>
                  </a:moveTo>
                  <a:lnTo>
                    <a:pt x="7357" y="8514"/>
                  </a:lnTo>
                  <a:cubicBezTo>
                    <a:pt x="6056" y="10089"/>
                    <a:pt x="9000" y="10706"/>
                    <a:pt x="9000" y="10706"/>
                  </a:cubicBezTo>
                  <a:cubicBezTo>
                    <a:pt x="8511" y="10637"/>
                    <a:pt x="8056" y="10605"/>
                    <a:pt x="7632" y="10605"/>
                  </a:cubicBezTo>
                  <a:cubicBezTo>
                    <a:pt x="0" y="10605"/>
                    <a:pt x="2541" y="21114"/>
                    <a:pt x="2541" y="21114"/>
                  </a:cubicBezTo>
                  <a:cubicBezTo>
                    <a:pt x="11739" y="21114"/>
                    <a:pt x="13063" y="20840"/>
                    <a:pt x="16122" y="19653"/>
                  </a:cubicBezTo>
                  <a:cubicBezTo>
                    <a:pt x="18747" y="18626"/>
                    <a:pt x="20344" y="16937"/>
                    <a:pt x="20983" y="14152"/>
                  </a:cubicBezTo>
                  <a:cubicBezTo>
                    <a:pt x="21349" y="12440"/>
                    <a:pt x="21006" y="10569"/>
                    <a:pt x="20299" y="8743"/>
                  </a:cubicBezTo>
                  <a:cubicBezTo>
                    <a:pt x="19249" y="6049"/>
                    <a:pt x="17446" y="3493"/>
                    <a:pt x="16122" y="1849"/>
                  </a:cubicBezTo>
                  <a:cubicBezTo>
                    <a:pt x="15209" y="685"/>
                    <a:pt x="14524" y="1"/>
                    <a:pt x="1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7"/>
            <p:cNvSpPr/>
            <p:nvPr/>
          </p:nvSpPr>
          <p:spPr>
            <a:xfrm>
              <a:off x="7675807" y="4565499"/>
              <a:ext cx="221671" cy="96684"/>
            </a:xfrm>
            <a:custGeom>
              <a:rect b="b" l="l" r="r" t="t"/>
              <a:pathLst>
                <a:path extrusionOk="0" h="1872" w="4292">
                  <a:moveTo>
                    <a:pt x="3470" y="0"/>
                  </a:moveTo>
                  <a:lnTo>
                    <a:pt x="0" y="1118"/>
                  </a:lnTo>
                  <a:lnTo>
                    <a:pt x="4269" y="1872"/>
                  </a:lnTo>
                  <a:lnTo>
                    <a:pt x="4292" y="1735"/>
                  </a:lnTo>
                  <a:lnTo>
                    <a:pt x="571" y="1096"/>
                  </a:lnTo>
                  <a:lnTo>
                    <a:pt x="3516" y="137"/>
                  </a:lnTo>
                  <a:lnTo>
                    <a:pt x="3470" y="0"/>
                  </a:lnTo>
                  <a:close/>
                </a:path>
              </a:pathLst>
            </a:custGeom>
            <a:solidFill>
              <a:srgbClr val="3CA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7"/>
            <p:cNvSpPr/>
            <p:nvPr/>
          </p:nvSpPr>
          <p:spPr>
            <a:xfrm>
              <a:off x="7606237" y="4069160"/>
              <a:ext cx="452742" cy="439778"/>
            </a:xfrm>
            <a:custGeom>
              <a:rect b="b" l="l" r="r" t="t"/>
              <a:pathLst>
                <a:path extrusionOk="0" h="8515" w="8766">
                  <a:moveTo>
                    <a:pt x="7168" y="1"/>
                  </a:moveTo>
                  <a:lnTo>
                    <a:pt x="1" y="8514"/>
                  </a:lnTo>
                  <a:lnTo>
                    <a:pt x="8766" y="1849"/>
                  </a:lnTo>
                  <a:cubicBezTo>
                    <a:pt x="7853" y="685"/>
                    <a:pt x="7168" y="1"/>
                    <a:pt x="7168" y="1"/>
                  </a:cubicBezTo>
                  <a:close/>
                </a:path>
              </a:pathLst>
            </a:custGeom>
            <a:solidFill>
              <a:srgbClr val="89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7"/>
            <p:cNvSpPr/>
            <p:nvPr/>
          </p:nvSpPr>
          <p:spPr>
            <a:xfrm>
              <a:off x="8015342" y="4520668"/>
              <a:ext cx="313604" cy="563578"/>
            </a:xfrm>
            <a:custGeom>
              <a:rect b="b" l="l" r="r" t="t"/>
              <a:pathLst>
                <a:path extrusionOk="0" h="10912" w="6072">
                  <a:moveTo>
                    <a:pt x="5022" y="1"/>
                  </a:moveTo>
                  <a:cubicBezTo>
                    <a:pt x="3036" y="183"/>
                    <a:pt x="4793" y="3288"/>
                    <a:pt x="2397" y="5593"/>
                  </a:cubicBezTo>
                  <a:cubicBezTo>
                    <a:pt x="0" y="7875"/>
                    <a:pt x="69" y="9473"/>
                    <a:pt x="845" y="10911"/>
                  </a:cubicBezTo>
                  <a:cubicBezTo>
                    <a:pt x="3470" y="9884"/>
                    <a:pt x="5067" y="8195"/>
                    <a:pt x="5706" y="5410"/>
                  </a:cubicBezTo>
                  <a:cubicBezTo>
                    <a:pt x="6072" y="3698"/>
                    <a:pt x="5729" y="1827"/>
                    <a:pt x="5022" y="1"/>
                  </a:cubicBezTo>
                  <a:close/>
                </a:path>
              </a:pathLst>
            </a:custGeom>
            <a:solidFill>
              <a:srgbClr val="89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7"/>
            <p:cNvSpPr/>
            <p:nvPr/>
          </p:nvSpPr>
          <p:spPr>
            <a:xfrm>
              <a:off x="5116433" y="4778858"/>
              <a:ext cx="340770" cy="380797"/>
            </a:xfrm>
            <a:custGeom>
              <a:rect b="b" l="l" r="r" t="t"/>
              <a:pathLst>
                <a:path extrusionOk="0" h="7373" w="6598">
                  <a:moveTo>
                    <a:pt x="115" y="0"/>
                  </a:moveTo>
                  <a:lnTo>
                    <a:pt x="115" y="0"/>
                  </a:lnTo>
                  <a:cubicBezTo>
                    <a:pt x="1" y="4748"/>
                    <a:pt x="3128" y="7373"/>
                    <a:pt x="3128" y="7373"/>
                  </a:cubicBezTo>
                  <a:lnTo>
                    <a:pt x="6597" y="7373"/>
                  </a:lnTo>
                  <a:cubicBezTo>
                    <a:pt x="3173" y="4839"/>
                    <a:pt x="3653" y="46"/>
                    <a:pt x="115"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7"/>
            <p:cNvSpPr/>
            <p:nvPr/>
          </p:nvSpPr>
          <p:spPr>
            <a:xfrm>
              <a:off x="6442707" y="4033781"/>
              <a:ext cx="2538165" cy="1128240"/>
            </a:xfrm>
            <a:custGeom>
              <a:rect b="b" l="l" r="r" t="t"/>
              <a:pathLst>
                <a:path extrusionOk="0" h="21845" w="49144">
                  <a:moveTo>
                    <a:pt x="20999" y="1"/>
                  </a:moveTo>
                  <a:cubicBezTo>
                    <a:pt x="20132" y="1"/>
                    <a:pt x="19356" y="549"/>
                    <a:pt x="19082" y="1370"/>
                  </a:cubicBezTo>
                  <a:lnTo>
                    <a:pt x="12417" y="20178"/>
                  </a:lnTo>
                  <a:lnTo>
                    <a:pt x="1141" y="20178"/>
                  </a:lnTo>
                  <a:cubicBezTo>
                    <a:pt x="114" y="20178"/>
                    <a:pt x="0" y="21753"/>
                    <a:pt x="1027" y="21845"/>
                  </a:cubicBezTo>
                  <a:lnTo>
                    <a:pt x="40835" y="21845"/>
                  </a:lnTo>
                  <a:cubicBezTo>
                    <a:pt x="41748" y="21845"/>
                    <a:pt x="42501" y="21114"/>
                    <a:pt x="42501" y="20178"/>
                  </a:cubicBezTo>
                  <a:lnTo>
                    <a:pt x="48664" y="2740"/>
                  </a:lnTo>
                  <a:cubicBezTo>
                    <a:pt x="49143" y="1393"/>
                    <a:pt x="48162" y="1"/>
                    <a:pt x="46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7"/>
            <p:cNvSpPr/>
            <p:nvPr/>
          </p:nvSpPr>
          <p:spPr>
            <a:xfrm>
              <a:off x="7084022" y="5070050"/>
              <a:ext cx="1553763" cy="10639"/>
            </a:xfrm>
            <a:custGeom>
              <a:rect b="b" l="l" r="r" t="t"/>
              <a:pathLst>
                <a:path extrusionOk="0" h="206" w="30084">
                  <a:moveTo>
                    <a:pt x="0" y="0"/>
                  </a:moveTo>
                  <a:lnTo>
                    <a:pt x="0" y="206"/>
                  </a:lnTo>
                  <a:lnTo>
                    <a:pt x="30084" y="206"/>
                  </a:lnTo>
                  <a:lnTo>
                    <a:pt x="300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7"/>
            <p:cNvSpPr/>
            <p:nvPr/>
          </p:nvSpPr>
          <p:spPr>
            <a:xfrm>
              <a:off x="6828209" y="4880553"/>
              <a:ext cx="67245" cy="6817"/>
            </a:xfrm>
            <a:custGeom>
              <a:rect b="b" l="l" r="r" t="t"/>
              <a:pathLst>
                <a:path extrusionOk="0" h="132" w="1302">
                  <a:moveTo>
                    <a:pt x="418" y="1"/>
                  </a:moveTo>
                  <a:cubicBezTo>
                    <a:pt x="130" y="1"/>
                    <a:pt x="13" y="40"/>
                    <a:pt x="0" y="40"/>
                  </a:cubicBezTo>
                  <a:lnTo>
                    <a:pt x="23" y="109"/>
                  </a:lnTo>
                  <a:cubicBezTo>
                    <a:pt x="23" y="109"/>
                    <a:pt x="148" y="64"/>
                    <a:pt x="470" y="64"/>
                  </a:cubicBezTo>
                  <a:cubicBezTo>
                    <a:pt x="663" y="64"/>
                    <a:pt x="927" y="80"/>
                    <a:pt x="1278" y="131"/>
                  </a:cubicBezTo>
                  <a:lnTo>
                    <a:pt x="1301" y="86"/>
                  </a:lnTo>
                  <a:cubicBezTo>
                    <a:pt x="906" y="20"/>
                    <a:pt x="620" y="1"/>
                    <a:pt x="418"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7"/>
            <p:cNvSpPr/>
            <p:nvPr/>
          </p:nvSpPr>
          <p:spPr>
            <a:xfrm>
              <a:off x="6845872" y="5005180"/>
              <a:ext cx="54282" cy="3615"/>
            </a:xfrm>
            <a:custGeom>
              <a:rect b="b" l="l" r="r" t="t"/>
              <a:pathLst>
                <a:path extrusionOk="0" h="70" w="1051">
                  <a:moveTo>
                    <a:pt x="0" y="1"/>
                  </a:moveTo>
                  <a:lnTo>
                    <a:pt x="0" y="69"/>
                  </a:lnTo>
                  <a:lnTo>
                    <a:pt x="1050" y="69"/>
                  </a:lnTo>
                  <a:lnTo>
                    <a:pt x="1050"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7"/>
            <p:cNvSpPr/>
            <p:nvPr/>
          </p:nvSpPr>
          <p:spPr>
            <a:xfrm>
              <a:off x="7974075" y="4437721"/>
              <a:ext cx="255862" cy="262628"/>
            </a:xfrm>
            <a:custGeom>
              <a:rect b="b" l="l" r="r" t="t"/>
              <a:pathLst>
                <a:path extrusionOk="0" h="5085" w="4954">
                  <a:moveTo>
                    <a:pt x="2716" y="0"/>
                  </a:moveTo>
                  <a:cubicBezTo>
                    <a:pt x="1771" y="0"/>
                    <a:pt x="834" y="727"/>
                    <a:pt x="457" y="1858"/>
                  </a:cubicBezTo>
                  <a:cubicBezTo>
                    <a:pt x="0" y="3204"/>
                    <a:pt x="525" y="4597"/>
                    <a:pt x="1621" y="4985"/>
                  </a:cubicBezTo>
                  <a:cubicBezTo>
                    <a:pt x="1816" y="5052"/>
                    <a:pt x="2015" y="5085"/>
                    <a:pt x="2214" y="5085"/>
                  </a:cubicBezTo>
                  <a:cubicBezTo>
                    <a:pt x="3160" y="5085"/>
                    <a:pt x="4101" y="4358"/>
                    <a:pt x="4497" y="3227"/>
                  </a:cubicBezTo>
                  <a:cubicBezTo>
                    <a:pt x="4953" y="1881"/>
                    <a:pt x="4428" y="488"/>
                    <a:pt x="3310" y="100"/>
                  </a:cubicBezTo>
                  <a:cubicBezTo>
                    <a:pt x="3115" y="33"/>
                    <a:pt x="2916" y="0"/>
                    <a:pt x="27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7"/>
            <p:cNvSpPr/>
            <p:nvPr/>
          </p:nvSpPr>
          <p:spPr>
            <a:xfrm>
              <a:off x="6918955" y="2684472"/>
              <a:ext cx="323881" cy="294133"/>
            </a:xfrm>
            <a:custGeom>
              <a:rect b="b" l="l" r="r" t="t"/>
              <a:pathLst>
                <a:path extrusionOk="0" h="5695" w="6271">
                  <a:moveTo>
                    <a:pt x="4109" y="1"/>
                  </a:moveTo>
                  <a:cubicBezTo>
                    <a:pt x="3442" y="1"/>
                    <a:pt x="2678" y="491"/>
                    <a:pt x="1964" y="1429"/>
                  </a:cubicBezTo>
                  <a:cubicBezTo>
                    <a:pt x="1964" y="1429"/>
                    <a:pt x="1" y="4579"/>
                    <a:pt x="1895" y="5469"/>
                  </a:cubicBezTo>
                  <a:cubicBezTo>
                    <a:pt x="2226" y="5623"/>
                    <a:pt x="2576" y="5694"/>
                    <a:pt x="2926" y="5694"/>
                  </a:cubicBezTo>
                  <a:cubicBezTo>
                    <a:pt x="4602" y="5694"/>
                    <a:pt x="6270" y="4054"/>
                    <a:pt x="5798" y="1977"/>
                  </a:cubicBezTo>
                  <a:cubicBezTo>
                    <a:pt x="5506" y="639"/>
                    <a:pt x="4871" y="1"/>
                    <a:pt x="4109" y="1"/>
                  </a:cubicBezTo>
                  <a:close/>
                </a:path>
              </a:pathLst>
            </a:custGeom>
            <a:solidFill>
              <a:srgbClr val="A28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7"/>
            <p:cNvSpPr/>
            <p:nvPr/>
          </p:nvSpPr>
          <p:spPr>
            <a:xfrm>
              <a:off x="7062795" y="2766335"/>
              <a:ext cx="101487" cy="135833"/>
            </a:xfrm>
            <a:custGeom>
              <a:rect b="b" l="l" r="r" t="t"/>
              <a:pathLst>
                <a:path extrusionOk="0" h="2630" w="1965">
                  <a:moveTo>
                    <a:pt x="855" y="0"/>
                  </a:moveTo>
                  <a:cubicBezTo>
                    <a:pt x="836" y="0"/>
                    <a:pt x="818" y="1"/>
                    <a:pt x="799" y="4"/>
                  </a:cubicBezTo>
                  <a:lnTo>
                    <a:pt x="137" y="871"/>
                  </a:lnTo>
                  <a:lnTo>
                    <a:pt x="480" y="1693"/>
                  </a:lnTo>
                  <a:lnTo>
                    <a:pt x="0" y="2629"/>
                  </a:lnTo>
                  <a:cubicBezTo>
                    <a:pt x="17" y="2629"/>
                    <a:pt x="33" y="2629"/>
                    <a:pt x="49" y="2629"/>
                  </a:cubicBezTo>
                  <a:cubicBezTo>
                    <a:pt x="1965" y="2629"/>
                    <a:pt x="1738" y="0"/>
                    <a:pt x="855"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7"/>
            <p:cNvSpPr/>
            <p:nvPr/>
          </p:nvSpPr>
          <p:spPr>
            <a:xfrm>
              <a:off x="7043943" y="2750892"/>
              <a:ext cx="112023" cy="171263"/>
            </a:xfrm>
            <a:custGeom>
              <a:rect b="b" l="l" r="r" t="t"/>
              <a:pathLst>
                <a:path extrusionOk="0" h="3316" w="2169">
                  <a:moveTo>
                    <a:pt x="1653" y="1"/>
                  </a:moveTo>
                  <a:cubicBezTo>
                    <a:pt x="1137" y="1"/>
                    <a:pt x="501" y="1103"/>
                    <a:pt x="457" y="1147"/>
                  </a:cubicBezTo>
                  <a:lnTo>
                    <a:pt x="457" y="1170"/>
                  </a:lnTo>
                  <a:lnTo>
                    <a:pt x="479" y="1193"/>
                  </a:lnTo>
                  <a:cubicBezTo>
                    <a:pt x="479" y="1216"/>
                    <a:pt x="1210" y="2106"/>
                    <a:pt x="0" y="3247"/>
                  </a:cubicBezTo>
                  <a:lnTo>
                    <a:pt x="69" y="3316"/>
                  </a:lnTo>
                  <a:cubicBezTo>
                    <a:pt x="1233" y="2243"/>
                    <a:pt x="685" y="1330"/>
                    <a:pt x="571" y="1170"/>
                  </a:cubicBezTo>
                  <a:cubicBezTo>
                    <a:pt x="768" y="842"/>
                    <a:pt x="1280" y="93"/>
                    <a:pt x="1644" y="93"/>
                  </a:cubicBezTo>
                  <a:cubicBezTo>
                    <a:pt x="1659" y="93"/>
                    <a:pt x="1674" y="94"/>
                    <a:pt x="1689" y="97"/>
                  </a:cubicBezTo>
                  <a:cubicBezTo>
                    <a:pt x="1872" y="120"/>
                    <a:pt x="1986" y="348"/>
                    <a:pt x="2077" y="759"/>
                  </a:cubicBezTo>
                  <a:lnTo>
                    <a:pt x="2168" y="736"/>
                  </a:lnTo>
                  <a:cubicBezTo>
                    <a:pt x="2077" y="280"/>
                    <a:pt x="1917" y="29"/>
                    <a:pt x="1712" y="6"/>
                  </a:cubicBezTo>
                  <a:cubicBezTo>
                    <a:pt x="1693" y="3"/>
                    <a:pt x="1673" y="1"/>
                    <a:pt x="1653" y="1"/>
                  </a:cubicBezTo>
                  <a:close/>
                </a:path>
              </a:pathLst>
            </a:custGeom>
            <a:solidFill>
              <a:srgbClr val="00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7"/>
            <p:cNvSpPr/>
            <p:nvPr/>
          </p:nvSpPr>
          <p:spPr>
            <a:xfrm>
              <a:off x="6032362" y="2819377"/>
              <a:ext cx="324295" cy="288090"/>
            </a:xfrm>
            <a:custGeom>
              <a:rect b="b" l="l" r="r" t="t"/>
              <a:pathLst>
                <a:path extrusionOk="0" h="5578" w="6279">
                  <a:moveTo>
                    <a:pt x="1881" y="1"/>
                  </a:moveTo>
                  <a:cubicBezTo>
                    <a:pt x="1061" y="1"/>
                    <a:pt x="433" y="688"/>
                    <a:pt x="253" y="2127"/>
                  </a:cubicBezTo>
                  <a:cubicBezTo>
                    <a:pt x="1" y="4143"/>
                    <a:pt x="1638" y="5578"/>
                    <a:pt x="3226" y="5578"/>
                  </a:cubicBezTo>
                  <a:cubicBezTo>
                    <a:pt x="3651" y="5578"/>
                    <a:pt x="4072" y="5475"/>
                    <a:pt x="4453" y="5254"/>
                  </a:cubicBezTo>
                  <a:cubicBezTo>
                    <a:pt x="6279" y="4181"/>
                    <a:pt x="4019" y="1214"/>
                    <a:pt x="4019" y="1214"/>
                  </a:cubicBezTo>
                  <a:cubicBezTo>
                    <a:pt x="3271" y="415"/>
                    <a:pt x="2518" y="1"/>
                    <a:pt x="1881" y="1"/>
                  </a:cubicBezTo>
                  <a:close/>
                </a:path>
              </a:pathLst>
            </a:custGeom>
            <a:solidFill>
              <a:srgbClr val="A28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7"/>
            <p:cNvSpPr/>
            <p:nvPr/>
          </p:nvSpPr>
          <p:spPr>
            <a:xfrm>
              <a:off x="6106684" y="2899690"/>
              <a:ext cx="103811" cy="133612"/>
            </a:xfrm>
            <a:custGeom>
              <a:rect b="b" l="l" r="r" t="t"/>
              <a:pathLst>
                <a:path extrusionOk="0" h="2587" w="2010">
                  <a:moveTo>
                    <a:pt x="1005" y="0"/>
                  </a:moveTo>
                  <a:cubicBezTo>
                    <a:pt x="116" y="0"/>
                    <a:pt x="1" y="2587"/>
                    <a:pt x="1845" y="2587"/>
                  </a:cubicBezTo>
                  <a:cubicBezTo>
                    <a:pt x="1898" y="2587"/>
                    <a:pt x="1953" y="2585"/>
                    <a:pt x="2010" y="2580"/>
                  </a:cubicBezTo>
                  <a:lnTo>
                    <a:pt x="1462" y="1667"/>
                  </a:lnTo>
                  <a:lnTo>
                    <a:pt x="1736" y="823"/>
                  </a:lnTo>
                  <a:lnTo>
                    <a:pt x="1028" y="1"/>
                  </a:lnTo>
                  <a:cubicBezTo>
                    <a:pt x="1020" y="1"/>
                    <a:pt x="1013" y="0"/>
                    <a:pt x="1005"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7"/>
            <p:cNvSpPr/>
            <p:nvPr/>
          </p:nvSpPr>
          <p:spPr>
            <a:xfrm>
              <a:off x="6107871" y="2884970"/>
              <a:ext cx="123851" cy="163309"/>
            </a:xfrm>
            <a:custGeom>
              <a:rect b="b" l="l" r="r" t="t"/>
              <a:pathLst>
                <a:path extrusionOk="0" h="3162" w="2398">
                  <a:moveTo>
                    <a:pt x="482" y="0"/>
                  </a:moveTo>
                  <a:cubicBezTo>
                    <a:pt x="450" y="0"/>
                    <a:pt x="419" y="4"/>
                    <a:pt x="389" y="12"/>
                  </a:cubicBezTo>
                  <a:cubicBezTo>
                    <a:pt x="183" y="81"/>
                    <a:pt x="46" y="332"/>
                    <a:pt x="1" y="788"/>
                  </a:cubicBezTo>
                  <a:lnTo>
                    <a:pt x="115" y="811"/>
                  </a:lnTo>
                  <a:cubicBezTo>
                    <a:pt x="138" y="400"/>
                    <a:pt x="252" y="149"/>
                    <a:pt x="412" y="103"/>
                  </a:cubicBezTo>
                  <a:cubicBezTo>
                    <a:pt x="433" y="98"/>
                    <a:pt x="455" y="96"/>
                    <a:pt x="478" y="96"/>
                  </a:cubicBezTo>
                  <a:cubicBezTo>
                    <a:pt x="850" y="96"/>
                    <a:pt x="1429" y="762"/>
                    <a:pt x="1644" y="1085"/>
                  </a:cubicBezTo>
                  <a:cubicBezTo>
                    <a:pt x="1530" y="1245"/>
                    <a:pt x="1074" y="2203"/>
                    <a:pt x="2329" y="3162"/>
                  </a:cubicBezTo>
                  <a:lnTo>
                    <a:pt x="2397" y="3093"/>
                  </a:lnTo>
                  <a:cubicBezTo>
                    <a:pt x="1074" y="2089"/>
                    <a:pt x="1713" y="1130"/>
                    <a:pt x="1735" y="1108"/>
                  </a:cubicBezTo>
                  <a:lnTo>
                    <a:pt x="1758" y="1062"/>
                  </a:lnTo>
                  <a:lnTo>
                    <a:pt x="1735" y="1039"/>
                  </a:lnTo>
                  <a:cubicBezTo>
                    <a:pt x="1714" y="996"/>
                    <a:pt x="1003" y="0"/>
                    <a:pt x="482" y="0"/>
                  </a:cubicBezTo>
                  <a:close/>
                </a:path>
              </a:pathLst>
            </a:custGeom>
            <a:solidFill>
              <a:srgbClr val="00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7"/>
            <p:cNvSpPr/>
            <p:nvPr/>
          </p:nvSpPr>
          <p:spPr>
            <a:xfrm>
              <a:off x="6628950" y="3206584"/>
              <a:ext cx="102624" cy="44933"/>
            </a:xfrm>
            <a:custGeom>
              <a:rect b="b" l="l" r="r" t="t"/>
              <a:pathLst>
                <a:path extrusionOk="0" h="870" w="1987">
                  <a:moveTo>
                    <a:pt x="1203" y="0"/>
                  </a:moveTo>
                  <a:cubicBezTo>
                    <a:pt x="1124" y="0"/>
                    <a:pt x="1043" y="5"/>
                    <a:pt x="959" y="16"/>
                  </a:cubicBezTo>
                  <a:cubicBezTo>
                    <a:pt x="411" y="62"/>
                    <a:pt x="1" y="313"/>
                    <a:pt x="23" y="541"/>
                  </a:cubicBezTo>
                  <a:cubicBezTo>
                    <a:pt x="43" y="740"/>
                    <a:pt x="392" y="870"/>
                    <a:pt x="844" y="870"/>
                  </a:cubicBezTo>
                  <a:cubicBezTo>
                    <a:pt x="911" y="870"/>
                    <a:pt x="980" y="867"/>
                    <a:pt x="1051" y="861"/>
                  </a:cubicBezTo>
                  <a:cubicBezTo>
                    <a:pt x="1576" y="815"/>
                    <a:pt x="1986" y="564"/>
                    <a:pt x="1964" y="336"/>
                  </a:cubicBezTo>
                  <a:cubicBezTo>
                    <a:pt x="1944" y="144"/>
                    <a:pt x="1618" y="0"/>
                    <a:pt x="1203"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7"/>
            <p:cNvSpPr/>
            <p:nvPr/>
          </p:nvSpPr>
          <p:spPr>
            <a:xfrm>
              <a:off x="6527565" y="3055306"/>
              <a:ext cx="272389" cy="116362"/>
            </a:xfrm>
            <a:custGeom>
              <a:rect b="b" l="l" r="r" t="t"/>
              <a:pathLst>
                <a:path extrusionOk="0" h="2253" w="5274">
                  <a:moveTo>
                    <a:pt x="5273" y="1"/>
                  </a:moveTo>
                  <a:lnTo>
                    <a:pt x="1" y="617"/>
                  </a:lnTo>
                  <a:cubicBezTo>
                    <a:pt x="1" y="617"/>
                    <a:pt x="69" y="891"/>
                    <a:pt x="297" y="1211"/>
                  </a:cubicBezTo>
                  <a:cubicBezTo>
                    <a:pt x="389" y="1325"/>
                    <a:pt x="480" y="1462"/>
                    <a:pt x="617" y="1576"/>
                  </a:cubicBezTo>
                  <a:cubicBezTo>
                    <a:pt x="1003" y="1941"/>
                    <a:pt x="1587" y="2253"/>
                    <a:pt x="2483" y="2253"/>
                  </a:cubicBezTo>
                  <a:cubicBezTo>
                    <a:pt x="2594" y="2253"/>
                    <a:pt x="2710" y="2248"/>
                    <a:pt x="2831" y="2238"/>
                  </a:cubicBezTo>
                  <a:lnTo>
                    <a:pt x="2899" y="2215"/>
                  </a:lnTo>
                  <a:cubicBezTo>
                    <a:pt x="3927" y="2078"/>
                    <a:pt x="4497" y="1621"/>
                    <a:pt x="4840" y="1165"/>
                  </a:cubicBezTo>
                  <a:cubicBezTo>
                    <a:pt x="4954" y="982"/>
                    <a:pt x="5045" y="800"/>
                    <a:pt x="5113" y="640"/>
                  </a:cubicBezTo>
                  <a:cubicBezTo>
                    <a:pt x="5250" y="275"/>
                    <a:pt x="5273" y="1"/>
                    <a:pt x="52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7"/>
            <p:cNvSpPr/>
            <p:nvPr/>
          </p:nvSpPr>
          <p:spPr>
            <a:xfrm>
              <a:off x="6103172" y="2198205"/>
              <a:ext cx="997365" cy="765209"/>
            </a:xfrm>
            <a:custGeom>
              <a:rect b="b" l="l" r="r" t="t"/>
              <a:pathLst>
                <a:path extrusionOk="0" h="14816" w="19311">
                  <a:moveTo>
                    <a:pt x="15494" y="0"/>
                  </a:moveTo>
                  <a:cubicBezTo>
                    <a:pt x="14403" y="0"/>
                    <a:pt x="14404" y="2206"/>
                    <a:pt x="14449" y="3038"/>
                  </a:cubicBezTo>
                  <a:cubicBezTo>
                    <a:pt x="14380" y="2467"/>
                    <a:pt x="14198" y="1257"/>
                    <a:pt x="13490" y="1234"/>
                  </a:cubicBezTo>
                  <a:cubicBezTo>
                    <a:pt x="13485" y="1234"/>
                    <a:pt x="13480" y="1234"/>
                    <a:pt x="13475" y="1234"/>
                  </a:cubicBezTo>
                  <a:cubicBezTo>
                    <a:pt x="12746" y="1234"/>
                    <a:pt x="13378" y="2837"/>
                    <a:pt x="13696" y="3517"/>
                  </a:cubicBezTo>
                  <a:cubicBezTo>
                    <a:pt x="12652" y="2535"/>
                    <a:pt x="10729" y="1058"/>
                    <a:pt x="8435" y="1058"/>
                  </a:cubicBezTo>
                  <a:cubicBezTo>
                    <a:pt x="8169" y="1058"/>
                    <a:pt x="7899" y="1078"/>
                    <a:pt x="7624" y="1120"/>
                  </a:cubicBezTo>
                  <a:cubicBezTo>
                    <a:pt x="2671" y="1874"/>
                    <a:pt x="777" y="7009"/>
                    <a:pt x="594" y="7854"/>
                  </a:cubicBezTo>
                  <a:cubicBezTo>
                    <a:pt x="0" y="10250"/>
                    <a:pt x="731" y="13720"/>
                    <a:pt x="3128" y="14816"/>
                  </a:cubicBezTo>
                  <a:cubicBezTo>
                    <a:pt x="3128" y="14816"/>
                    <a:pt x="3287" y="14450"/>
                    <a:pt x="3401" y="13743"/>
                  </a:cubicBezTo>
                  <a:cubicBezTo>
                    <a:pt x="3816" y="13998"/>
                    <a:pt x="4287" y="14153"/>
                    <a:pt x="4813" y="14153"/>
                  </a:cubicBezTo>
                  <a:cubicBezTo>
                    <a:pt x="5040" y="14153"/>
                    <a:pt x="5277" y="14124"/>
                    <a:pt x="5524" y="14062"/>
                  </a:cubicBezTo>
                  <a:cubicBezTo>
                    <a:pt x="5524" y="14062"/>
                    <a:pt x="2671" y="11962"/>
                    <a:pt x="6483" y="9497"/>
                  </a:cubicBezTo>
                  <a:cubicBezTo>
                    <a:pt x="8674" y="8099"/>
                    <a:pt x="9318" y="3620"/>
                    <a:pt x="12206" y="3620"/>
                  </a:cubicBezTo>
                  <a:cubicBezTo>
                    <a:pt x="12807" y="3620"/>
                    <a:pt x="13505" y="3814"/>
                    <a:pt x="14335" y="4270"/>
                  </a:cubicBezTo>
                  <a:lnTo>
                    <a:pt x="14449" y="4384"/>
                  </a:lnTo>
                  <a:cubicBezTo>
                    <a:pt x="14540" y="5069"/>
                    <a:pt x="15111" y="5822"/>
                    <a:pt x="15613" y="6256"/>
                  </a:cubicBezTo>
                  <a:cubicBezTo>
                    <a:pt x="15773" y="6393"/>
                    <a:pt x="15955" y="6530"/>
                    <a:pt x="16138" y="6644"/>
                  </a:cubicBezTo>
                  <a:cubicBezTo>
                    <a:pt x="16229" y="7534"/>
                    <a:pt x="16343" y="8470"/>
                    <a:pt x="16572" y="9269"/>
                  </a:cubicBezTo>
                  <a:cubicBezTo>
                    <a:pt x="17119" y="11415"/>
                    <a:pt x="17918" y="12213"/>
                    <a:pt x="17918" y="12213"/>
                  </a:cubicBezTo>
                  <a:cubicBezTo>
                    <a:pt x="19311" y="10524"/>
                    <a:pt x="18900" y="5663"/>
                    <a:pt x="17119" y="3951"/>
                  </a:cubicBezTo>
                  <a:cubicBezTo>
                    <a:pt x="16777" y="3585"/>
                    <a:pt x="16229" y="3312"/>
                    <a:pt x="15773" y="3197"/>
                  </a:cubicBezTo>
                  <a:cubicBezTo>
                    <a:pt x="16115" y="1759"/>
                    <a:pt x="16343" y="48"/>
                    <a:pt x="15545" y="2"/>
                  </a:cubicBezTo>
                  <a:cubicBezTo>
                    <a:pt x="15528" y="1"/>
                    <a:pt x="15511" y="0"/>
                    <a:pt x="154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7"/>
            <p:cNvSpPr/>
            <p:nvPr/>
          </p:nvSpPr>
          <p:spPr>
            <a:xfrm>
              <a:off x="6254087" y="2626265"/>
              <a:ext cx="778070" cy="388028"/>
            </a:xfrm>
            <a:custGeom>
              <a:rect b="b" l="l" r="r" t="t"/>
              <a:pathLst>
                <a:path extrusionOk="0" h="7513" w="15065">
                  <a:moveTo>
                    <a:pt x="11599" y="622"/>
                  </a:moveTo>
                  <a:cubicBezTo>
                    <a:pt x="12914" y="622"/>
                    <a:pt x="14050" y="1584"/>
                    <a:pt x="14220" y="2921"/>
                  </a:cubicBezTo>
                  <a:cubicBezTo>
                    <a:pt x="14403" y="4359"/>
                    <a:pt x="13376" y="5660"/>
                    <a:pt x="11961" y="5843"/>
                  </a:cubicBezTo>
                  <a:cubicBezTo>
                    <a:pt x="11849" y="5857"/>
                    <a:pt x="11738" y="5864"/>
                    <a:pt x="11629" y="5864"/>
                  </a:cubicBezTo>
                  <a:cubicBezTo>
                    <a:pt x="10324" y="5864"/>
                    <a:pt x="9186" y="4889"/>
                    <a:pt x="9039" y="3583"/>
                  </a:cubicBezTo>
                  <a:cubicBezTo>
                    <a:pt x="8856" y="2145"/>
                    <a:pt x="9861" y="821"/>
                    <a:pt x="11299" y="639"/>
                  </a:cubicBezTo>
                  <a:cubicBezTo>
                    <a:pt x="11400" y="627"/>
                    <a:pt x="11500" y="622"/>
                    <a:pt x="11599" y="622"/>
                  </a:cubicBezTo>
                  <a:close/>
                  <a:moveTo>
                    <a:pt x="3460" y="1667"/>
                  </a:moveTo>
                  <a:cubicBezTo>
                    <a:pt x="4744" y="1667"/>
                    <a:pt x="5881" y="2624"/>
                    <a:pt x="6049" y="3948"/>
                  </a:cubicBezTo>
                  <a:cubicBezTo>
                    <a:pt x="6231" y="5386"/>
                    <a:pt x="5204" y="6687"/>
                    <a:pt x="3766" y="6870"/>
                  </a:cubicBezTo>
                  <a:cubicBezTo>
                    <a:pt x="3657" y="6884"/>
                    <a:pt x="3547" y="6891"/>
                    <a:pt x="3439" y="6891"/>
                  </a:cubicBezTo>
                  <a:cubicBezTo>
                    <a:pt x="2153" y="6891"/>
                    <a:pt x="1013" y="5916"/>
                    <a:pt x="845" y="4610"/>
                  </a:cubicBezTo>
                  <a:cubicBezTo>
                    <a:pt x="662" y="3172"/>
                    <a:pt x="1689" y="1848"/>
                    <a:pt x="3127" y="1689"/>
                  </a:cubicBezTo>
                  <a:cubicBezTo>
                    <a:pt x="3239" y="1674"/>
                    <a:pt x="3350" y="1667"/>
                    <a:pt x="3460" y="1667"/>
                  </a:cubicBezTo>
                  <a:close/>
                  <a:moveTo>
                    <a:pt x="11607" y="0"/>
                  </a:moveTo>
                  <a:cubicBezTo>
                    <a:pt x="11482" y="0"/>
                    <a:pt x="11357" y="8"/>
                    <a:pt x="11230" y="22"/>
                  </a:cubicBezTo>
                  <a:cubicBezTo>
                    <a:pt x="9678" y="228"/>
                    <a:pt x="8514" y="1483"/>
                    <a:pt x="8400" y="2990"/>
                  </a:cubicBezTo>
                  <a:cubicBezTo>
                    <a:pt x="8167" y="2854"/>
                    <a:pt x="7869" y="2751"/>
                    <a:pt x="7533" y="2751"/>
                  </a:cubicBezTo>
                  <a:cubicBezTo>
                    <a:pt x="7473" y="2751"/>
                    <a:pt x="7412" y="2754"/>
                    <a:pt x="7350" y="2761"/>
                  </a:cubicBezTo>
                  <a:cubicBezTo>
                    <a:pt x="7030" y="2807"/>
                    <a:pt x="6756" y="2944"/>
                    <a:pt x="6505" y="3195"/>
                  </a:cubicBezTo>
                  <a:cubicBezTo>
                    <a:pt x="6046" y="1901"/>
                    <a:pt x="4823" y="1026"/>
                    <a:pt x="3430" y="1026"/>
                  </a:cubicBezTo>
                  <a:cubicBezTo>
                    <a:pt x="3300" y="1026"/>
                    <a:pt x="3168" y="1034"/>
                    <a:pt x="3036" y="1049"/>
                  </a:cubicBezTo>
                  <a:cubicBezTo>
                    <a:pt x="1278" y="1278"/>
                    <a:pt x="0" y="2898"/>
                    <a:pt x="228" y="4679"/>
                  </a:cubicBezTo>
                  <a:cubicBezTo>
                    <a:pt x="439" y="6319"/>
                    <a:pt x="1830" y="7513"/>
                    <a:pt x="3440" y="7513"/>
                  </a:cubicBezTo>
                  <a:cubicBezTo>
                    <a:pt x="3578" y="7513"/>
                    <a:pt x="3717" y="7504"/>
                    <a:pt x="3858" y="7486"/>
                  </a:cubicBezTo>
                  <a:cubicBezTo>
                    <a:pt x="5592" y="7281"/>
                    <a:pt x="6825" y="5706"/>
                    <a:pt x="6665" y="3994"/>
                  </a:cubicBezTo>
                  <a:cubicBezTo>
                    <a:pt x="6893" y="3629"/>
                    <a:pt x="7144" y="3423"/>
                    <a:pt x="7418" y="3378"/>
                  </a:cubicBezTo>
                  <a:lnTo>
                    <a:pt x="7441" y="3378"/>
                  </a:lnTo>
                  <a:cubicBezTo>
                    <a:pt x="7480" y="3371"/>
                    <a:pt x="7519" y="3368"/>
                    <a:pt x="7558" y="3368"/>
                  </a:cubicBezTo>
                  <a:cubicBezTo>
                    <a:pt x="7932" y="3368"/>
                    <a:pt x="8299" y="3642"/>
                    <a:pt x="8423" y="3766"/>
                  </a:cubicBezTo>
                  <a:cubicBezTo>
                    <a:pt x="8695" y="5338"/>
                    <a:pt x="10046" y="6487"/>
                    <a:pt x="11609" y="6487"/>
                  </a:cubicBezTo>
                  <a:cubicBezTo>
                    <a:pt x="11747" y="6487"/>
                    <a:pt x="11888" y="6478"/>
                    <a:pt x="12029" y="6459"/>
                  </a:cubicBezTo>
                  <a:cubicBezTo>
                    <a:pt x="13809" y="6231"/>
                    <a:pt x="15065" y="4610"/>
                    <a:pt x="14837" y="2853"/>
                  </a:cubicBezTo>
                  <a:cubicBezTo>
                    <a:pt x="14625" y="1200"/>
                    <a:pt x="13214" y="0"/>
                    <a:pt x="1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7"/>
            <p:cNvSpPr/>
            <p:nvPr/>
          </p:nvSpPr>
          <p:spPr>
            <a:xfrm>
              <a:off x="6002974" y="4313198"/>
              <a:ext cx="224047" cy="344282"/>
            </a:xfrm>
            <a:custGeom>
              <a:rect b="b" l="l" r="r" t="t"/>
              <a:pathLst>
                <a:path extrusionOk="0" h="6666" w="4338">
                  <a:moveTo>
                    <a:pt x="1598" y="0"/>
                  </a:moveTo>
                  <a:lnTo>
                    <a:pt x="0" y="1279"/>
                  </a:lnTo>
                  <a:cubicBezTo>
                    <a:pt x="69" y="2648"/>
                    <a:pt x="457" y="4611"/>
                    <a:pt x="959" y="6665"/>
                  </a:cubicBezTo>
                  <a:cubicBezTo>
                    <a:pt x="1131" y="6637"/>
                    <a:pt x="1825" y="6563"/>
                    <a:pt x="2690" y="6563"/>
                  </a:cubicBezTo>
                  <a:cubicBezTo>
                    <a:pt x="3203" y="6563"/>
                    <a:pt x="3777" y="6589"/>
                    <a:pt x="4337" y="6665"/>
                  </a:cubicBezTo>
                  <a:cubicBezTo>
                    <a:pt x="2762" y="3105"/>
                    <a:pt x="1598" y="0"/>
                    <a:pt x="1598"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7"/>
            <p:cNvSpPr/>
            <p:nvPr/>
          </p:nvSpPr>
          <p:spPr>
            <a:xfrm>
              <a:off x="6428555" y="2856099"/>
              <a:ext cx="68433" cy="68433"/>
            </a:xfrm>
            <a:custGeom>
              <a:rect b="b" l="l" r="r" t="t"/>
              <a:pathLst>
                <a:path extrusionOk="0" h="1325" w="1325">
                  <a:moveTo>
                    <a:pt x="662" y="0"/>
                  </a:moveTo>
                  <a:cubicBezTo>
                    <a:pt x="297" y="0"/>
                    <a:pt x="0" y="297"/>
                    <a:pt x="0" y="662"/>
                  </a:cubicBezTo>
                  <a:cubicBezTo>
                    <a:pt x="0" y="1028"/>
                    <a:pt x="297" y="1324"/>
                    <a:pt x="662" y="1324"/>
                  </a:cubicBezTo>
                  <a:cubicBezTo>
                    <a:pt x="1027" y="1324"/>
                    <a:pt x="1324" y="1028"/>
                    <a:pt x="1324" y="662"/>
                  </a:cubicBezTo>
                  <a:cubicBezTo>
                    <a:pt x="1324" y="297"/>
                    <a:pt x="1027"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7"/>
            <p:cNvSpPr/>
            <p:nvPr/>
          </p:nvSpPr>
          <p:spPr>
            <a:xfrm>
              <a:off x="6821133" y="2816020"/>
              <a:ext cx="69569" cy="69621"/>
            </a:xfrm>
            <a:custGeom>
              <a:rect b="b" l="l" r="r" t="t"/>
              <a:pathLst>
                <a:path extrusionOk="0" h="1348" w="1347">
                  <a:moveTo>
                    <a:pt x="685" y="0"/>
                  </a:moveTo>
                  <a:cubicBezTo>
                    <a:pt x="297" y="0"/>
                    <a:pt x="0" y="297"/>
                    <a:pt x="0" y="662"/>
                  </a:cubicBezTo>
                  <a:cubicBezTo>
                    <a:pt x="0" y="1050"/>
                    <a:pt x="297" y="1347"/>
                    <a:pt x="685" y="1347"/>
                  </a:cubicBezTo>
                  <a:cubicBezTo>
                    <a:pt x="1050" y="1347"/>
                    <a:pt x="1347" y="1050"/>
                    <a:pt x="1347" y="662"/>
                  </a:cubicBezTo>
                  <a:cubicBezTo>
                    <a:pt x="1347" y="297"/>
                    <a:pt x="1050" y="0"/>
                    <a:pt x="6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7"/>
            <p:cNvSpPr/>
            <p:nvPr/>
          </p:nvSpPr>
          <p:spPr>
            <a:xfrm>
              <a:off x="6849384" y="3309983"/>
              <a:ext cx="448042" cy="904244"/>
            </a:xfrm>
            <a:custGeom>
              <a:rect b="b" l="l" r="r" t="t"/>
              <a:pathLst>
                <a:path extrusionOk="0" h="17508" w="8675">
                  <a:moveTo>
                    <a:pt x="1" y="0"/>
                  </a:moveTo>
                  <a:lnTo>
                    <a:pt x="161" y="525"/>
                  </a:lnTo>
                  <a:cubicBezTo>
                    <a:pt x="229" y="731"/>
                    <a:pt x="320" y="936"/>
                    <a:pt x="457" y="1119"/>
                  </a:cubicBezTo>
                  <a:cubicBezTo>
                    <a:pt x="503" y="1187"/>
                    <a:pt x="572" y="1256"/>
                    <a:pt x="640" y="1324"/>
                  </a:cubicBezTo>
                  <a:cubicBezTo>
                    <a:pt x="1485" y="1575"/>
                    <a:pt x="2420" y="2032"/>
                    <a:pt x="3288" y="2762"/>
                  </a:cubicBezTo>
                  <a:cubicBezTo>
                    <a:pt x="6232" y="5296"/>
                    <a:pt x="7510" y="10226"/>
                    <a:pt x="7077" y="17439"/>
                  </a:cubicBezTo>
                  <a:lnTo>
                    <a:pt x="8218" y="17507"/>
                  </a:lnTo>
                  <a:cubicBezTo>
                    <a:pt x="8675" y="9929"/>
                    <a:pt x="7259" y="4679"/>
                    <a:pt x="4018" y="1895"/>
                  </a:cubicBezTo>
                  <a:cubicBezTo>
                    <a:pt x="2671" y="753"/>
                    <a:pt x="1233" y="22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7"/>
            <p:cNvSpPr/>
            <p:nvPr/>
          </p:nvSpPr>
          <p:spPr>
            <a:xfrm>
              <a:off x="6053641" y="3352387"/>
              <a:ext cx="601280" cy="1092861"/>
            </a:xfrm>
            <a:custGeom>
              <a:rect b="b" l="l" r="r" t="t"/>
              <a:pathLst>
                <a:path extrusionOk="0" h="21160" w="11642">
                  <a:moveTo>
                    <a:pt x="8264" y="1"/>
                  </a:moveTo>
                  <a:cubicBezTo>
                    <a:pt x="6346" y="320"/>
                    <a:pt x="4612" y="1370"/>
                    <a:pt x="3767" y="2763"/>
                  </a:cubicBezTo>
                  <a:cubicBezTo>
                    <a:pt x="2124" y="5479"/>
                    <a:pt x="3082" y="9405"/>
                    <a:pt x="3493" y="10820"/>
                  </a:cubicBezTo>
                  <a:cubicBezTo>
                    <a:pt x="2215" y="11436"/>
                    <a:pt x="1393" y="12349"/>
                    <a:pt x="1005" y="13559"/>
                  </a:cubicBezTo>
                  <a:cubicBezTo>
                    <a:pt x="1" y="16823"/>
                    <a:pt x="2854" y="21000"/>
                    <a:pt x="2968" y="21160"/>
                  </a:cubicBezTo>
                  <a:lnTo>
                    <a:pt x="3904" y="20521"/>
                  </a:lnTo>
                  <a:cubicBezTo>
                    <a:pt x="3881" y="20475"/>
                    <a:pt x="1256" y="16640"/>
                    <a:pt x="2101" y="13901"/>
                  </a:cubicBezTo>
                  <a:cubicBezTo>
                    <a:pt x="2420" y="12874"/>
                    <a:pt x="3174" y="12144"/>
                    <a:pt x="4406" y="11665"/>
                  </a:cubicBezTo>
                  <a:cubicBezTo>
                    <a:pt x="5030" y="11440"/>
                    <a:pt x="5599" y="11329"/>
                    <a:pt x="6121" y="11329"/>
                  </a:cubicBezTo>
                  <a:cubicBezTo>
                    <a:pt x="6764" y="11329"/>
                    <a:pt x="7336" y="11497"/>
                    <a:pt x="7853" y="11824"/>
                  </a:cubicBezTo>
                  <a:cubicBezTo>
                    <a:pt x="10181" y="13354"/>
                    <a:pt x="10478" y="17782"/>
                    <a:pt x="10500" y="17827"/>
                  </a:cubicBezTo>
                  <a:lnTo>
                    <a:pt x="11642" y="17759"/>
                  </a:lnTo>
                  <a:cubicBezTo>
                    <a:pt x="11619" y="17553"/>
                    <a:pt x="11277" y="12715"/>
                    <a:pt x="8469" y="10866"/>
                  </a:cubicBezTo>
                  <a:cubicBezTo>
                    <a:pt x="7771" y="10415"/>
                    <a:pt x="6989" y="10186"/>
                    <a:pt x="6124" y="10186"/>
                  </a:cubicBezTo>
                  <a:cubicBezTo>
                    <a:pt x="5631" y="10186"/>
                    <a:pt x="5112" y="10260"/>
                    <a:pt x="4566" y="10409"/>
                  </a:cubicBezTo>
                  <a:cubicBezTo>
                    <a:pt x="4201" y="9108"/>
                    <a:pt x="3379" y="5616"/>
                    <a:pt x="4748" y="3356"/>
                  </a:cubicBezTo>
                  <a:cubicBezTo>
                    <a:pt x="5342" y="2375"/>
                    <a:pt x="6552" y="1576"/>
                    <a:pt x="7944" y="1233"/>
                  </a:cubicBezTo>
                  <a:cubicBezTo>
                    <a:pt x="8172" y="960"/>
                    <a:pt x="8309" y="617"/>
                    <a:pt x="8264" y="229"/>
                  </a:cubicBezTo>
                  <a:lnTo>
                    <a:pt x="8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7"/>
            <p:cNvSpPr/>
            <p:nvPr/>
          </p:nvSpPr>
          <p:spPr>
            <a:xfrm>
              <a:off x="6766902" y="3755604"/>
              <a:ext cx="79021" cy="79021"/>
            </a:xfrm>
            <a:custGeom>
              <a:rect b="b" l="l" r="r" t="t"/>
              <a:pathLst>
                <a:path extrusionOk="0" h="1530" w="1530">
                  <a:moveTo>
                    <a:pt x="776" y="0"/>
                  </a:moveTo>
                  <a:cubicBezTo>
                    <a:pt x="342" y="0"/>
                    <a:pt x="0" y="342"/>
                    <a:pt x="0" y="753"/>
                  </a:cubicBezTo>
                  <a:cubicBezTo>
                    <a:pt x="0" y="1187"/>
                    <a:pt x="342" y="1529"/>
                    <a:pt x="776" y="1529"/>
                  </a:cubicBezTo>
                  <a:cubicBezTo>
                    <a:pt x="1187" y="1529"/>
                    <a:pt x="1529" y="1187"/>
                    <a:pt x="1529" y="753"/>
                  </a:cubicBezTo>
                  <a:cubicBezTo>
                    <a:pt x="1529" y="342"/>
                    <a:pt x="1187" y="0"/>
                    <a:pt x="7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7"/>
            <p:cNvSpPr/>
            <p:nvPr/>
          </p:nvSpPr>
          <p:spPr>
            <a:xfrm>
              <a:off x="6806981" y="3991378"/>
              <a:ext cx="79021" cy="79021"/>
            </a:xfrm>
            <a:custGeom>
              <a:rect b="b" l="l" r="r" t="t"/>
              <a:pathLst>
                <a:path extrusionOk="0" h="1530" w="1530">
                  <a:moveTo>
                    <a:pt x="753" y="0"/>
                  </a:moveTo>
                  <a:cubicBezTo>
                    <a:pt x="343" y="0"/>
                    <a:pt x="0" y="343"/>
                    <a:pt x="0" y="753"/>
                  </a:cubicBezTo>
                  <a:cubicBezTo>
                    <a:pt x="0" y="1187"/>
                    <a:pt x="343" y="1529"/>
                    <a:pt x="753" y="1529"/>
                  </a:cubicBezTo>
                  <a:cubicBezTo>
                    <a:pt x="1187" y="1529"/>
                    <a:pt x="1529" y="1187"/>
                    <a:pt x="1529" y="753"/>
                  </a:cubicBezTo>
                  <a:cubicBezTo>
                    <a:pt x="1529" y="343"/>
                    <a:pt x="1187" y="0"/>
                    <a:pt x="7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7"/>
            <p:cNvSpPr/>
            <p:nvPr/>
          </p:nvSpPr>
          <p:spPr>
            <a:xfrm>
              <a:off x="7596837" y="2748826"/>
              <a:ext cx="607168" cy="755706"/>
            </a:xfrm>
            <a:custGeom>
              <a:rect b="b" l="l" r="r" t="t"/>
              <a:pathLst>
                <a:path extrusionOk="0" h="14632" w="11756">
                  <a:moveTo>
                    <a:pt x="1096" y="0"/>
                  </a:moveTo>
                  <a:cubicBezTo>
                    <a:pt x="479" y="0"/>
                    <a:pt x="0" y="502"/>
                    <a:pt x="0" y="1119"/>
                  </a:cubicBezTo>
                  <a:lnTo>
                    <a:pt x="0" y="10683"/>
                  </a:lnTo>
                  <a:cubicBezTo>
                    <a:pt x="0" y="11276"/>
                    <a:pt x="479" y="11778"/>
                    <a:pt x="1096" y="11778"/>
                  </a:cubicBezTo>
                  <a:lnTo>
                    <a:pt x="3036" y="11778"/>
                  </a:lnTo>
                  <a:lnTo>
                    <a:pt x="2305" y="14631"/>
                  </a:lnTo>
                  <a:lnTo>
                    <a:pt x="6528" y="11778"/>
                  </a:lnTo>
                  <a:lnTo>
                    <a:pt x="10660" y="11778"/>
                  </a:lnTo>
                  <a:cubicBezTo>
                    <a:pt x="11276" y="11778"/>
                    <a:pt x="11755" y="11276"/>
                    <a:pt x="11755" y="10683"/>
                  </a:cubicBezTo>
                  <a:lnTo>
                    <a:pt x="11755" y="1119"/>
                  </a:lnTo>
                  <a:cubicBezTo>
                    <a:pt x="11755" y="502"/>
                    <a:pt x="11276" y="0"/>
                    <a:pt x="106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7"/>
            <p:cNvSpPr/>
            <p:nvPr/>
          </p:nvSpPr>
          <p:spPr>
            <a:xfrm>
              <a:off x="7709998" y="2874951"/>
              <a:ext cx="371397" cy="358434"/>
            </a:xfrm>
            <a:custGeom>
              <a:rect b="b" l="l" r="r" t="t"/>
              <a:pathLst>
                <a:path extrusionOk="0" h="6940" w="7191">
                  <a:moveTo>
                    <a:pt x="2329" y="1"/>
                  </a:moveTo>
                  <a:lnTo>
                    <a:pt x="2329" y="2260"/>
                  </a:lnTo>
                  <a:lnTo>
                    <a:pt x="0" y="2260"/>
                  </a:lnTo>
                  <a:lnTo>
                    <a:pt x="0" y="4680"/>
                  </a:lnTo>
                  <a:lnTo>
                    <a:pt x="2329" y="4680"/>
                  </a:lnTo>
                  <a:lnTo>
                    <a:pt x="2329" y="6940"/>
                  </a:lnTo>
                  <a:lnTo>
                    <a:pt x="4862" y="6940"/>
                  </a:lnTo>
                  <a:lnTo>
                    <a:pt x="4862" y="4680"/>
                  </a:lnTo>
                  <a:lnTo>
                    <a:pt x="7190" y="4680"/>
                  </a:lnTo>
                  <a:lnTo>
                    <a:pt x="7190" y="2260"/>
                  </a:lnTo>
                  <a:lnTo>
                    <a:pt x="4862" y="2260"/>
                  </a:lnTo>
                  <a:lnTo>
                    <a:pt x="48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57"/>
          <p:cNvSpPr/>
          <p:nvPr/>
        </p:nvSpPr>
        <p:spPr>
          <a:xfrm rot="-8100000">
            <a:off x="2470405" y="-275900"/>
            <a:ext cx="3600415" cy="100409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1877" name="Google Shape;1877;p57"/>
          <p:cNvGrpSpPr/>
          <p:nvPr/>
        </p:nvGrpSpPr>
        <p:grpSpPr>
          <a:xfrm rot="-810860">
            <a:off x="4552816" y="3120958"/>
            <a:ext cx="584168" cy="389500"/>
            <a:chOff x="184575" y="1130125"/>
            <a:chExt cx="840600" cy="560400"/>
          </a:xfrm>
        </p:grpSpPr>
        <p:sp>
          <p:nvSpPr>
            <p:cNvPr id="1878" name="Google Shape;1878;p57"/>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7"/>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7"/>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7"/>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57"/>
          <p:cNvSpPr/>
          <p:nvPr/>
        </p:nvSpPr>
        <p:spPr>
          <a:xfrm flipH="1">
            <a:off x="1586650" y="1512175"/>
            <a:ext cx="2332200" cy="1810200"/>
          </a:xfrm>
          <a:prstGeom prst="wedgeRoundRectCallout">
            <a:avLst>
              <a:gd fmla="val -58884" name="adj1"/>
              <a:gd fmla="val -21763" name="adj2"/>
              <a:gd fmla="val 0" name="adj3"/>
            </a:avLst>
          </a:prstGeom>
          <a:solidFill>
            <a:schemeClr val="dk1"/>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grpSp>
        <p:nvGrpSpPr>
          <p:cNvPr id="1883" name="Google Shape;1883;p57"/>
          <p:cNvGrpSpPr/>
          <p:nvPr/>
        </p:nvGrpSpPr>
        <p:grpSpPr>
          <a:xfrm>
            <a:off x="5266791" y="738098"/>
            <a:ext cx="692035" cy="684772"/>
            <a:chOff x="868400" y="2577125"/>
            <a:chExt cx="339050" cy="335475"/>
          </a:xfrm>
        </p:grpSpPr>
        <p:sp>
          <p:nvSpPr>
            <p:cNvPr id="1884" name="Google Shape;1884;p57"/>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7"/>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57"/>
          <p:cNvSpPr txBox="1"/>
          <p:nvPr>
            <p:ph idx="4294967295" type="title"/>
          </p:nvPr>
        </p:nvSpPr>
        <p:spPr>
          <a:xfrm>
            <a:off x="1926250" y="2129425"/>
            <a:ext cx="16530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solidFill>
                  <a:schemeClr val="accent3"/>
                </a:solidFill>
              </a:rPr>
              <a:t>THANKS!</a:t>
            </a:r>
            <a:endParaRPr sz="430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grpSp>
        <p:nvGrpSpPr>
          <p:cNvPr id="750" name="Google Shape;750;p31"/>
          <p:cNvGrpSpPr/>
          <p:nvPr/>
        </p:nvGrpSpPr>
        <p:grpSpPr>
          <a:xfrm>
            <a:off x="720000" y="1766725"/>
            <a:ext cx="995918" cy="832840"/>
            <a:chOff x="78125" y="1738900"/>
            <a:chExt cx="995918" cy="832840"/>
          </a:xfrm>
        </p:grpSpPr>
        <p:sp>
          <p:nvSpPr>
            <p:cNvPr id="751" name="Google Shape;751;p31"/>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31"/>
          <p:cNvGrpSpPr/>
          <p:nvPr/>
        </p:nvGrpSpPr>
        <p:grpSpPr>
          <a:xfrm>
            <a:off x="720000" y="3348125"/>
            <a:ext cx="995918" cy="832840"/>
            <a:chOff x="78125" y="1738900"/>
            <a:chExt cx="995918" cy="832840"/>
          </a:xfrm>
        </p:grpSpPr>
        <p:sp>
          <p:nvSpPr>
            <p:cNvPr id="754" name="Google Shape;754;p31"/>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1"/>
          <p:cNvGrpSpPr/>
          <p:nvPr/>
        </p:nvGrpSpPr>
        <p:grpSpPr>
          <a:xfrm>
            <a:off x="4757250" y="1766725"/>
            <a:ext cx="995918" cy="832840"/>
            <a:chOff x="78125" y="1738900"/>
            <a:chExt cx="995918" cy="832840"/>
          </a:xfrm>
        </p:grpSpPr>
        <p:sp>
          <p:nvSpPr>
            <p:cNvPr id="757" name="Google Shape;757;p31"/>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31"/>
          <p:cNvGrpSpPr/>
          <p:nvPr/>
        </p:nvGrpSpPr>
        <p:grpSpPr>
          <a:xfrm>
            <a:off x="4757250" y="3348125"/>
            <a:ext cx="995918" cy="832840"/>
            <a:chOff x="78125" y="1738900"/>
            <a:chExt cx="995918" cy="832840"/>
          </a:xfrm>
        </p:grpSpPr>
        <p:sp>
          <p:nvSpPr>
            <p:cNvPr id="760" name="Google Shape;760;p31"/>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31"/>
          <p:cNvSpPr txBox="1"/>
          <p:nvPr>
            <p:ph type="title"/>
          </p:nvPr>
        </p:nvSpPr>
        <p:spPr>
          <a:xfrm>
            <a:off x="1759368" y="1647425"/>
            <a:ext cx="2612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763" name="Google Shape;763;p31"/>
          <p:cNvSpPr txBox="1"/>
          <p:nvPr>
            <p:ph idx="6" type="title"/>
          </p:nvPr>
        </p:nvSpPr>
        <p:spPr>
          <a:xfrm>
            <a:off x="1759368" y="3219625"/>
            <a:ext cx="2612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764" name="Google Shape;764;p31"/>
          <p:cNvSpPr txBox="1"/>
          <p:nvPr>
            <p:ph idx="8" type="subTitle"/>
          </p:nvPr>
        </p:nvSpPr>
        <p:spPr>
          <a:xfrm>
            <a:off x="1759368" y="3747350"/>
            <a:ext cx="26127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How the problem can be solved using telehealth</a:t>
            </a:r>
            <a:endParaRPr>
              <a:latin typeface="Fira Sans Extra Condensed"/>
              <a:ea typeface="Fira Sans Extra Condensed"/>
              <a:cs typeface="Fira Sans Extra Condensed"/>
              <a:sym typeface="Fira Sans Extra Condensed"/>
            </a:endParaRPr>
          </a:p>
        </p:txBody>
      </p:sp>
      <p:sp>
        <p:nvSpPr>
          <p:cNvPr id="765" name="Google Shape;765;p31"/>
          <p:cNvSpPr txBox="1"/>
          <p:nvPr>
            <p:ph idx="9" type="title"/>
          </p:nvPr>
        </p:nvSpPr>
        <p:spPr>
          <a:xfrm>
            <a:off x="5818207" y="3219625"/>
            <a:ext cx="2612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 and </a:t>
            </a:r>
            <a:r>
              <a:rPr lang="en"/>
              <a:t>Impact</a:t>
            </a:r>
            <a:endParaRPr/>
          </a:p>
        </p:txBody>
      </p:sp>
      <p:sp>
        <p:nvSpPr>
          <p:cNvPr id="766" name="Google Shape;766;p31"/>
          <p:cNvSpPr txBox="1"/>
          <p:nvPr>
            <p:ph idx="14" type="subTitle"/>
          </p:nvPr>
        </p:nvSpPr>
        <p:spPr>
          <a:xfrm>
            <a:off x="5818207" y="3988650"/>
            <a:ext cx="26127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Recommendation to better adopt telehealth into the care system. And the estimated impact of our recommendations</a:t>
            </a:r>
            <a:endParaRPr>
              <a:latin typeface="Fira Sans Extra Condensed"/>
              <a:ea typeface="Fira Sans Extra Condensed"/>
              <a:cs typeface="Fira Sans Extra Condensed"/>
              <a:sym typeface="Fira Sans Extra Condensed"/>
            </a:endParaRPr>
          </a:p>
        </p:txBody>
      </p:sp>
      <p:sp>
        <p:nvSpPr>
          <p:cNvPr id="767" name="Google Shape;767;p31"/>
          <p:cNvSpPr txBox="1"/>
          <p:nvPr>
            <p:ph idx="2" type="title"/>
          </p:nvPr>
        </p:nvSpPr>
        <p:spPr>
          <a:xfrm>
            <a:off x="951325" y="1647425"/>
            <a:ext cx="661500" cy="1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8" name="Google Shape;768;p31"/>
          <p:cNvSpPr txBox="1"/>
          <p:nvPr>
            <p:ph idx="1" type="subTitle"/>
          </p:nvPr>
        </p:nvSpPr>
        <p:spPr>
          <a:xfrm>
            <a:off x="1759368" y="2110738"/>
            <a:ext cx="26127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Problem statement on healthcare access disparities </a:t>
            </a:r>
            <a:endParaRPr>
              <a:latin typeface="Fira Sans Extra Condensed"/>
              <a:ea typeface="Fira Sans Extra Condensed"/>
              <a:cs typeface="Fira Sans Extra Condensed"/>
              <a:sym typeface="Fira Sans Extra Condensed"/>
            </a:endParaRPr>
          </a:p>
        </p:txBody>
      </p:sp>
      <p:sp>
        <p:nvSpPr>
          <p:cNvPr id="769" name="Google Shape;769;p31"/>
          <p:cNvSpPr txBox="1"/>
          <p:nvPr>
            <p:ph idx="3" type="title"/>
          </p:nvPr>
        </p:nvSpPr>
        <p:spPr>
          <a:xfrm>
            <a:off x="5818200" y="1647425"/>
            <a:ext cx="2745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Identifying the problem</a:t>
            </a:r>
            <a:endParaRPr/>
          </a:p>
        </p:txBody>
      </p:sp>
      <p:sp>
        <p:nvSpPr>
          <p:cNvPr id="770" name="Google Shape;770;p31"/>
          <p:cNvSpPr txBox="1"/>
          <p:nvPr>
            <p:ph idx="5" type="subTitle"/>
          </p:nvPr>
        </p:nvSpPr>
        <p:spPr>
          <a:xfrm>
            <a:off x="5818207" y="2175125"/>
            <a:ext cx="26127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Some subgroups are more vulnerable in lacking proper access to healthcare</a:t>
            </a:r>
            <a:endParaRPr>
              <a:latin typeface="Fira Sans Extra Condensed"/>
              <a:ea typeface="Fira Sans Extra Condensed"/>
              <a:cs typeface="Fira Sans Extra Condensed"/>
              <a:sym typeface="Fira Sans Extra Condensed"/>
            </a:endParaRPr>
          </a:p>
        </p:txBody>
      </p:sp>
      <p:sp>
        <p:nvSpPr>
          <p:cNvPr id="771" name="Google Shape;771;p31"/>
          <p:cNvSpPr txBox="1"/>
          <p:nvPr>
            <p:ph idx="4" type="title"/>
          </p:nvPr>
        </p:nvSpPr>
        <p:spPr>
          <a:xfrm>
            <a:off x="4983038" y="1647650"/>
            <a:ext cx="661500" cy="1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72" name="Google Shape;772;p31"/>
          <p:cNvSpPr txBox="1"/>
          <p:nvPr>
            <p:ph idx="7" type="title"/>
          </p:nvPr>
        </p:nvSpPr>
        <p:spPr>
          <a:xfrm>
            <a:off x="951325" y="3220325"/>
            <a:ext cx="661500" cy="1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73" name="Google Shape;773;p31"/>
          <p:cNvSpPr txBox="1"/>
          <p:nvPr>
            <p:ph idx="13" type="title"/>
          </p:nvPr>
        </p:nvSpPr>
        <p:spPr>
          <a:xfrm>
            <a:off x="4970138" y="3220550"/>
            <a:ext cx="661500" cy="1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74" name="Google Shape;774;p31"/>
          <p:cNvSpPr txBox="1"/>
          <p:nvPr>
            <p:ph idx="15" type="title"/>
          </p:nvPr>
        </p:nvSpPr>
        <p:spPr>
          <a:xfrm>
            <a:off x="720000" y="4454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TABLE OF CONTENTS</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pSp>
        <p:nvGrpSpPr>
          <p:cNvPr id="779" name="Google Shape;779;p32"/>
          <p:cNvGrpSpPr/>
          <p:nvPr/>
        </p:nvGrpSpPr>
        <p:grpSpPr>
          <a:xfrm>
            <a:off x="4700396" y="1970341"/>
            <a:ext cx="3951703" cy="3090660"/>
            <a:chOff x="1048550" y="2279450"/>
            <a:chExt cx="2966076" cy="2326778"/>
          </a:xfrm>
        </p:grpSpPr>
        <p:sp>
          <p:nvSpPr>
            <p:cNvPr id="780" name="Google Shape;780;p32"/>
            <p:cNvSpPr/>
            <p:nvPr/>
          </p:nvSpPr>
          <p:spPr>
            <a:xfrm>
              <a:off x="1048550" y="2279450"/>
              <a:ext cx="2966076" cy="2326778"/>
            </a:xfrm>
            <a:custGeom>
              <a:rect b="b" l="l" r="r" t="t"/>
              <a:pathLst>
                <a:path extrusionOk="0" h="63387" w="80803">
                  <a:moveTo>
                    <a:pt x="48390" y="0"/>
                  </a:moveTo>
                  <a:cubicBezTo>
                    <a:pt x="48276" y="0"/>
                    <a:pt x="48139" y="0"/>
                    <a:pt x="48025" y="23"/>
                  </a:cubicBezTo>
                  <a:cubicBezTo>
                    <a:pt x="45856" y="137"/>
                    <a:pt x="44008" y="1301"/>
                    <a:pt x="43186" y="3059"/>
                  </a:cubicBezTo>
                  <a:cubicBezTo>
                    <a:pt x="42980" y="3493"/>
                    <a:pt x="42821" y="3949"/>
                    <a:pt x="42729" y="4451"/>
                  </a:cubicBezTo>
                  <a:cubicBezTo>
                    <a:pt x="42364" y="6323"/>
                    <a:pt x="42980" y="8354"/>
                    <a:pt x="44327" y="9587"/>
                  </a:cubicBezTo>
                  <a:lnTo>
                    <a:pt x="44350" y="9610"/>
                  </a:lnTo>
                  <a:lnTo>
                    <a:pt x="44373" y="9633"/>
                  </a:lnTo>
                  <a:cubicBezTo>
                    <a:pt x="44441" y="9701"/>
                    <a:pt x="44510" y="9747"/>
                    <a:pt x="44601" y="9815"/>
                  </a:cubicBezTo>
                  <a:lnTo>
                    <a:pt x="44601" y="9838"/>
                  </a:lnTo>
                  <a:cubicBezTo>
                    <a:pt x="44464" y="10568"/>
                    <a:pt x="44373" y="11413"/>
                    <a:pt x="44373" y="12303"/>
                  </a:cubicBezTo>
                  <a:lnTo>
                    <a:pt x="44396" y="12577"/>
                  </a:lnTo>
                  <a:cubicBezTo>
                    <a:pt x="44396" y="13832"/>
                    <a:pt x="44418" y="15385"/>
                    <a:pt x="44829" y="16800"/>
                  </a:cubicBezTo>
                  <a:cubicBezTo>
                    <a:pt x="44921" y="17165"/>
                    <a:pt x="45035" y="17462"/>
                    <a:pt x="45172" y="17758"/>
                  </a:cubicBezTo>
                  <a:cubicBezTo>
                    <a:pt x="44213" y="17530"/>
                    <a:pt x="43254" y="17279"/>
                    <a:pt x="42456" y="17028"/>
                  </a:cubicBezTo>
                  <a:cubicBezTo>
                    <a:pt x="42159" y="16754"/>
                    <a:pt x="41748" y="16617"/>
                    <a:pt x="41314" y="16594"/>
                  </a:cubicBezTo>
                  <a:cubicBezTo>
                    <a:pt x="41269" y="16594"/>
                    <a:pt x="41246" y="16572"/>
                    <a:pt x="41223" y="16572"/>
                  </a:cubicBezTo>
                  <a:cubicBezTo>
                    <a:pt x="39351" y="15750"/>
                    <a:pt x="27414" y="9975"/>
                    <a:pt x="23442" y="8058"/>
                  </a:cubicBezTo>
                  <a:cubicBezTo>
                    <a:pt x="23282" y="7944"/>
                    <a:pt x="23100" y="7875"/>
                    <a:pt x="22940" y="7807"/>
                  </a:cubicBezTo>
                  <a:lnTo>
                    <a:pt x="21000" y="6894"/>
                  </a:lnTo>
                  <a:lnTo>
                    <a:pt x="20954" y="6939"/>
                  </a:lnTo>
                  <a:cubicBezTo>
                    <a:pt x="20863" y="6848"/>
                    <a:pt x="20771" y="6757"/>
                    <a:pt x="20703" y="6665"/>
                  </a:cubicBezTo>
                  <a:cubicBezTo>
                    <a:pt x="19950" y="5661"/>
                    <a:pt x="18786" y="4976"/>
                    <a:pt x="17759" y="4383"/>
                  </a:cubicBezTo>
                  <a:cubicBezTo>
                    <a:pt x="17393" y="4177"/>
                    <a:pt x="17051" y="3972"/>
                    <a:pt x="16777" y="3789"/>
                  </a:cubicBezTo>
                  <a:cubicBezTo>
                    <a:pt x="16549" y="3538"/>
                    <a:pt x="16229" y="3333"/>
                    <a:pt x="15887" y="3242"/>
                  </a:cubicBezTo>
                  <a:cubicBezTo>
                    <a:pt x="15704" y="3196"/>
                    <a:pt x="15544" y="3173"/>
                    <a:pt x="15362" y="3173"/>
                  </a:cubicBezTo>
                  <a:cubicBezTo>
                    <a:pt x="14837" y="3173"/>
                    <a:pt x="14312" y="3401"/>
                    <a:pt x="13947" y="3789"/>
                  </a:cubicBezTo>
                  <a:cubicBezTo>
                    <a:pt x="13696" y="4063"/>
                    <a:pt x="13330" y="4588"/>
                    <a:pt x="13399" y="5433"/>
                  </a:cubicBezTo>
                  <a:cubicBezTo>
                    <a:pt x="12258" y="5478"/>
                    <a:pt x="11185" y="5547"/>
                    <a:pt x="11185" y="5547"/>
                  </a:cubicBezTo>
                  <a:lnTo>
                    <a:pt x="9998" y="5593"/>
                  </a:lnTo>
                  <a:lnTo>
                    <a:pt x="9587" y="6734"/>
                  </a:lnTo>
                  <a:cubicBezTo>
                    <a:pt x="9564" y="6779"/>
                    <a:pt x="9473" y="7031"/>
                    <a:pt x="9382" y="7441"/>
                  </a:cubicBezTo>
                  <a:cubicBezTo>
                    <a:pt x="9359" y="7510"/>
                    <a:pt x="9336" y="7601"/>
                    <a:pt x="9336" y="7670"/>
                  </a:cubicBezTo>
                  <a:cubicBezTo>
                    <a:pt x="9290" y="7852"/>
                    <a:pt x="9268" y="8058"/>
                    <a:pt x="9222" y="8240"/>
                  </a:cubicBezTo>
                  <a:cubicBezTo>
                    <a:pt x="9176" y="8400"/>
                    <a:pt x="9131" y="8583"/>
                    <a:pt x="9131" y="8742"/>
                  </a:cubicBezTo>
                  <a:cubicBezTo>
                    <a:pt x="9131" y="8879"/>
                    <a:pt x="9131" y="9016"/>
                    <a:pt x="9153" y="9153"/>
                  </a:cubicBezTo>
                  <a:cubicBezTo>
                    <a:pt x="9153" y="9382"/>
                    <a:pt x="9176" y="9610"/>
                    <a:pt x="9199" y="9838"/>
                  </a:cubicBezTo>
                  <a:cubicBezTo>
                    <a:pt x="9199" y="9884"/>
                    <a:pt x="9199" y="9907"/>
                    <a:pt x="9199" y="9952"/>
                  </a:cubicBezTo>
                  <a:cubicBezTo>
                    <a:pt x="9222" y="10203"/>
                    <a:pt x="9290" y="10432"/>
                    <a:pt x="9382" y="10660"/>
                  </a:cubicBezTo>
                  <a:cubicBezTo>
                    <a:pt x="9587" y="11253"/>
                    <a:pt x="9884" y="11641"/>
                    <a:pt x="9998" y="11778"/>
                  </a:cubicBezTo>
                  <a:lnTo>
                    <a:pt x="10546" y="12394"/>
                  </a:lnTo>
                  <a:lnTo>
                    <a:pt x="11367" y="12394"/>
                  </a:lnTo>
                  <a:cubicBezTo>
                    <a:pt x="11847" y="12394"/>
                    <a:pt x="12326" y="12417"/>
                    <a:pt x="12828" y="12440"/>
                  </a:cubicBezTo>
                  <a:cubicBezTo>
                    <a:pt x="13262" y="12440"/>
                    <a:pt x="13718" y="12463"/>
                    <a:pt x="14152" y="12463"/>
                  </a:cubicBezTo>
                  <a:cubicBezTo>
                    <a:pt x="14700" y="12486"/>
                    <a:pt x="15248" y="12531"/>
                    <a:pt x="15773" y="12646"/>
                  </a:cubicBezTo>
                  <a:lnTo>
                    <a:pt x="15248" y="13216"/>
                  </a:lnTo>
                  <a:lnTo>
                    <a:pt x="16754" y="14403"/>
                  </a:lnTo>
                  <a:cubicBezTo>
                    <a:pt x="16982" y="14586"/>
                    <a:pt x="17325" y="14837"/>
                    <a:pt x="17873" y="15202"/>
                  </a:cubicBezTo>
                  <a:cubicBezTo>
                    <a:pt x="17895" y="15225"/>
                    <a:pt x="17941" y="15270"/>
                    <a:pt x="17964" y="15293"/>
                  </a:cubicBezTo>
                  <a:cubicBezTo>
                    <a:pt x="18055" y="15362"/>
                    <a:pt x="18169" y="15430"/>
                    <a:pt x="18284" y="15476"/>
                  </a:cubicBezTo>
                  <a:cubicBezTo>
                    <a:pt x="18694" y="15750"/>
                    <a:pt x="19174" y="16069"/>
                    <a:pt x="19744" y="16457"/>
                  </a:cubicBezTo>
                  <a:cubicBezTo>
                    <a:pt x="19653" y="16480"/>
                    <a:pt x="19562" y="16526"/>
                    <a:pt x="19470" y="16572"/>
                  </a:cubicBezTo>
                  <a:lnTo>
                    <a:pt x="19448" y="16572"/>
                  </a:lnTo>
                  <a:cubicBezTo>
                    <a:pt x="19333" y="16640"/>
                    <a:pt x="19197" y="16708"/>
                    <a:pt x="19105" y="16777"/>
                  </a:cubicBezTo>
                  <a:cubicBezTo>
                    <a:pt x="19082" y="16777"/>
                    <a:pt x="19060" y="16800"/>
                    <a:pt x="19037" y="16800"/>
                  </a:cubicBezTo>
                  <a:cubicBezTo>
                    <a:pt x="18991" y="16845"/>
                    <a:pt x="18945" y="16868"/>
                    <a:pt x="18900" y="16914"/>
                  </a:cubicBezTo>
                  <a:lnTo>
                    <a:pt x="18831" y="16937"/>
                  </a:lnTo>
                  <a:cubicBezTo>
                    <a:pt x="18786" y="16982"/>
                    <a:pt x="18717" y="17028"/>
                    <a:pt x="18672" y="17051"/>
                  </a:cubicBezTo>
                  <a:lnTo>
                    <a:pt x="18649" y="17074"/>
                  </a:lnTo>
                  <a:cubicBezTo>
                    <a:pt x="18489" y="17188"/>
                    <a:pt x="18329" y="17325"/>
                    <a:pt x="18192" y="17462"/>
                  </a:cubicBezTo>
                  <a:lnTo>
                    <a:pt x="18169" y="17485"/>
                  </a:lnTo>
                  <a:cubicBezTo>
                    <a:pt x="18124" y="17530"/>
                    <a:pt x="18078" y="17576"/>
                    <a:pt x="18032" y="17644"/>
                  </a:cubicBezTo>
                  <a:lnTo>
                    <a:pt x="18010" y="17644"/>
                  </a:lnTo>
                  <a:cubicBezTo>
                    <a:pt x="17850" y="17827"/>
                    <a:pt x="17690" y="18032"/>
                    <a:pt x="17553" y="18215"/>
                  </a:cubicBezTo>
                  <a:lnTo>
                    <a:pt x="17553" y="18238"/>
                  </a:lnTo>
                  <a:cubicBezTo>
                    <a:pt x="17416" y="18420"/>
                    <a:pt x="17325" y="18603"/>
                    <a:pt x="17211" y="18786"/>
                  </a:cubicBezTo>
                  <a:lnTo>
                    <a:pt x="4018" y="18786"/>
                  </a:lnTo>
                  <a:lnTo>
                    <a:pt x="8514" y="45925"/>
                  </a:lnTo>
                  <a:lnTo>
                    <a:pt x="15681" y="45925"/>
                  </a:lnTo>
                  <a:cubicBezTo>
                    <a:pt x="15567" y="46153"/>
                    <a:pt x="15499" y="46427"/>
                    <a:pt x="15499" y="46701"/>
                  </a:cubicBezTo>
                  <a:lnTo>
                    <a:pt x="15499" y="48550"/>
                  </a:lnTo>
                  <a:lnTo>
                    <a:pt x="0" y="48550"/>
                  </a:lnTo>
                  <a:lnTo>
                    <a:pt x="0" y="56151"/>
                  </a:lnTo>
                  <a:lnTo>
                    <a:pt x="2922" y="56151"/>
                  </a:lnTo>
                  <a:lnTo>
                    <a:pt x="2922" y="63386"/>
                  </a:lnTo>
                  <a:lnTo>
                    <a:pt x="72334" y="63386"/>
                  </a:lnTo>
                  <a:lnTo>
                    <a:pt x="72334" y="56151"/>
                  </a:lnTo>
                  <a:lnTo>
                    <a:pt x="75324" y="56151"/>
                  </a:lnTo>
                  <a:lnTo>
                    <a:pt x="75324" y="48550"/>
                  </a:lnTo>
                  <a:lnTo>
                    <a:pt x="67495" y="48550"/>
                  </a:lnTo>
                  <a:lnTo>
                    <a:pt x="67997" y="43597"/>
                  </a:lnTo>
                  <a:lnTo>
                    <a:pt x="67974" y="43597"/>
                  </a:lnTo>
                  <a:lnTo>
                    <a:pt x="68065" y="42889"/>
                  </a:lnTo>
                  <a:cubicBezTo>
                    <a:pt x="68499" y="42410"/>
                    <a:pt x="68773" y="41816"/>
                    <a:pt x="68910" y="41200"/>
                  </a:cubicBezTo>
                  <a:cubicBezTo>
                    <a:pt x="69047" y="40424"/>
                    <a:pt x="68864" y="39671"/>
                    <a:pt x="68408" y="39100"/>
                  </a:cubicBezTo>
                  <a:cubicBezTo>
                    <a:pt x="68225" y="38895"/>
                    <a:pt x="68020" y="38712"/>
                    <a:pt x="67792" y="38552"/>
                  </a:cubicBezTo>
                  <a:cubicBezTo>
                    <a:pt x="67997" y="37731"/>
                    <a:pt x="67906" y="36932"/>
                    <a:pt x="67472" y="36270"/>
                  </a:cubicBezTo>
                  <a:cubicBezTo>
                    <a:pt x="66970" y="35539"/>
                    <a:pt x="66148" y="35106"/>
                    <a:pt x="65190" y="35106"/>
                  </a:cubicBezTo>
                  <a:cubicBezTo>
                    <a:pt x="64893" y="35106"/>
                    <a:pt x="64596" y="35151"/>
                    <a:pt x="64299" y="35220"/>
                  </a:cubicBezTo>
                  <a:cubicBezTo>
                    <a:pt x="64254" y="35220"/>
                    <a:pt x="64208" y="35243"/>
                    <a:pt x="64185" y="35243"/>
                  </a:cubicBezTo>
                  <a:cubicBezTo>
                    <a:pt x="64117" y="35014"/>
                    <a:pt x="64048" y="34809"/>
                    <a:pt x="63957" y="34603"/>
                  </a:cubicBezTo>
                  <a:cubicBezTo>
                    <a:pt x="63957" y="34147"/>
                    <a:pt x="63957" y="33759"/>
                    <a:pt x="63957" y="33394"/>
                  </a:cubicBezTo>
                  <a:cubicBezTo>
                    <a:pt x="65760" y="34558"/>
                    <a:pt x="68088" y="35722"/>
                    <a:pt x="70051" y="35722"/>
                  </a:cubicBezTo>
                  <a:cubicBezTo>
                    <a:pt x="70850" y="35722"/>
                    <a:pt x="71558" y="35539"/>
                    <a:pt x="72174" y="35174"/>
                  </a:cubicBezTo>
                  <a:cubicBezTo>
                    <a:pt x="73589" y="34352"/>
                    <a:pt x="74457" y="32435"/>
                    <a:pt x="74959" y="28966"/>
                  </a:cubicBezTo>
                  <a:cubicBezTo>
                    <a:pt x="75278" y="26752"/>
                    <a:pt x="75392" y="24332"/>
                    <a:pt x="75415" y="22575"/>
                  </a:cubicBezTo>
                  <a:cubicBezTo>
                    <a:pt x="75507" y="22278"/>
                    <a:pt x="75507" y="21981"/>
                    <a:pt x="75438" y="21684"/>
                  </a:cubicBezTo>
                  <a:cubicBezTo>
                    <a:pt x="75438" y="20885"/>
                    <a:pt x="75415" y="20383"/>
                    <a:pt x="75415" y="20361"/>
                  </a:cubicBezTo>
                  <a:lnTo>
                    <a:pt x="75415" y="19767"/>
                  </a:lnTo>
                  <a:lnTo>
                    <a:pt x="75552" y="19219"/>
                  </a:lnTo>
                  <a:cubicBezTo>
                    <a:pt x="76032" y="18968"/>
                    <a:pt x="76442" y="18786"/>
                    <a:pt x="76579" y="18740"/>
                  </a:cubicBezTo>
                  <a:cubicBezTo>
                    <a:pt x="77333" y="18489"/>
                    <a:pt x="79296" y="17736"/>
                    <a:pt x="79524" y="17667"/>
                  </a:cubicBezTo>
                  <a:lnTo>
                    <a:pt x="80231" y="17393"/>
                  </a:lnTo>
                  <a:lnTo>
                    <a:pt x="80528" y="16663"/>
                  </a:lnTo>
                  <a:cubicBezTo>
                    <a:pt x="80619" y="16503"/>
                    <a:pt x="80756" y="16047"/>
                    <a:pt x="80779" y="15430"/>
                  </a:cubicBezTo>
                  <a:cubicBezTo>
                    <a:pt x="80802" y="15179"/>
                    <a:pt x="80802" y="14928"/>
                    <a:pt x="80734" y="14677"/>
                  </a:cubicBezTo>
                  <a:cubicBezTo>
                    <a:pt x="80711" y="14654"/>
                    <a:pt x="80711" y="14609"/>
                    <a:pt x="80688" y="14586"/>
                  </a:cubicBezTo>
                  <a:cubicBezTo>
                    <a:pt x="80642" y="14357"/>
                    <a:pt x="80597" y="14129"/>
                    <a:pt x="80528" y="13924"/>
                  </a:cubicBezTo>
                  <a:cubicBezTo>
                    <a:pt x="80505" y="13787"/>
                    <a:pt x="80460" y="13650"/>
                    <a:pt x="80414" y="13536"/>
                  </a:cubicBezTo>
                  <a:cubicBezTo>
                    <a:pt x="80346" y="13376"/>
                    <a:pt x="80254" y="13216"/>
                    <a:pt x="80163" y="13079"/>
                  </a:cubicBezTo>
                  <a:cubicBezTo>
                    <a:pt x="80072" y="12897"/>
                    <a:pt x="79980" y="12737"/>
                    <a:pt x="79889" y="12554"/>
                  </a:cubicBezTo>
                  <a:cubicBezTo>
                    <a:pt x="79843" y="12486"/>
                    <a:pt x="79821" y="12417"/>
                    <a:pt x="79775" y="12349"/>
                  </a:cubicBezTo>
                  <a:cubicBezTo>
                    <a:pt x="79547" y="12006"/>
                    <a:pt x="79387" y="11778"/>
                    <a:pt x="79341" y="11733"/>
                  </a:cubicBezTo>
                  <a:lnTo>
                    <a:pt x="78611" y="10797"/>
                  </a:lnTo>
                  <a:lnTo>
                    <a:pt x="77447" y="11116"/>
                  </a:lnTo>
                  <a:cubicBezTo>
                    <a:pt x="77447" y="11139"/>
                    <a:pt x="76420" y="11413"/>
                    <a:pt x="75301" y="11733"/>
                  </a:cubicBezTo>
                  <a:cubicBezTo>
                    <a:pt x="75119" y="10911"/>
                    <a:pt x="74616" y="10500"/>
                    <a:pt x="74274" y="10340"/>
                  </a:cubicBezTo>
                  <a:cubicBezTo>
                    <a:pt x="74000" y="10180"/>
                    <a:pt x="73681" y="10089"/>
                    <a:pt x="73361" y="10089"/>
                  </a:cubicBezTo>
                  <a:cubicBezTo>
                    <a:pt x="72973" y="10089"/>
                    <a:pt x="72585" y="10226"/>
                    <a:pt x="72265" y="10432"/>
                  </a:cubicBezTo>
                  <a:cubicBezTo>
                    <a:pt x="71969" y="10637"/>
                    <a:pt x="71740" y="10911"/>
                    <a:pt x="71603" y="11230"/>
                  </a:cubicBezTo>
                  <a:cubicBezTo>
                    <a:pt x="71421" y="11459"/>
                    <a:pt x="71147" y="11733"/>
                    <a:pt x="70896" y="11984"/>
                  </a:cubicBezTo>
                  <a:cubicBezTo>
                    <a:pt x="70028" y="12897"/>
                    <a:pt x="68933" y="14038"/>
                    <a:pt x="68705" y="15476"/>
                  </a:cubicBezTo>
                  <a:cubicBezTo>
                    <a:pt x="68659" y="15704"/>
                    <a:pt x="68613" y="15910"/>
                    <a:pt x="68590" y="16092"/>
                  </a:cubicBezTo>
                  <a:cubicBezTo>
                    <a:pt x="67951" y="16298"/>
                    <a:pt x="67449" y="16845"/>
                    <a:pt x="67335" y="17530"/>
                  </a:cubicBezTo>
                  <a:lnTo>
                    <a:pt x="67061" y="19174"/>
                  </a:lnTo>
                  <a:cubicBezTo>
                    <a:pt x="67016" y="19311"/>
                    <a:pt x="66993" y="19448"/>
                    <a:pt x="66970" y="19607"/>
                  </a:cubicBezTo>
                  <a:lnTo>
                    <a:pt x="66491" y="22415"/>
                  </a:lnTo>
                  <a:cubicBezTo>
                    <a:pt x="65760" y="21799"/>
                    <a:pt x="64893" y="21159"/>
                    <a:pt x="63843" y="20566"/>
                  </a:cubicBezTo>
                  <a:cubicBezTo>
                    <a:pt x="63660" y="20338"/>
                    <a:pt x="63432" y="20155"/>
                    <a:pt x="63158" y="20041"/>
                  </a:cubicBezTo>
                  <a:cubicBezTo>
                    <a:pt x="62953" y="19950"/>
                    <a:pt x="62724" y="19881"/>
                    <a:pt x="62496" y="19881"/>
                  </a:cubicBezTo>
                  <a:cubicBezTo>
                    <a:pt x="61720" y="19516"/>
                    <a:pt x="60898" y="19219"/>
                    <a:pt x="60054" y="18968"/>
                  </a:cubicBezTo>
                  <a:cubicBezTo>
                    <a:pt x="59483" y="18489"/>
                    <a:pt x="58730" y="18215"/>
                    <a:pt x="57885" y="18215"/>
                  </a:cubicBezTo>
                  <a:cubicBezTo>
                    <a:pt x="57589" y="18215"/>
                    <a:pt x="57360" y="18238"/>
                    <a:pt x="57201" y="18261"/>
                  </a:cubicBezTo>
                  <a:cubicBezTo>
                    <a:pt x="57132" y="18238"/>
                    <a:pt x="57064" y="18238"/>
                    <a:pt x="56995" y="18215"/>
                  </a:cubicBezTo>
                  <a:lnTo>
                    <a:pt x="57041" y="17233"/>
                  </a:lnTo>
                  <a:cubicBezTo>
                    <a:pt x="57360" y="17188"/>
                    <a:pt x="57680" y="17074"/>
                    <a:pt x="57977" y="16914"/>
                  </a:cubicBezTo>
                  <a:cubicBezTo>
                    <a:pt x="59483" y="16069"/>
                    <a:pt x="60122" y="14357"/>
                    <a:pt x="60191" y="13148"/>
                  </a:cubicBezTo>
                  <a:cubicBezTo>
                    <a:pt x="60259" y="12303"/>
                    <a:pt x="60031" y="11527"/>
                    <a:pt x="59620" y="10888"/>
                  </a:cubicBezTo>
                  <a:cubicBezTo>
                    <a:pt x="60099" y="9678"/>
                    <a:pt x="60442" y="8195"/>
                    <a:pt x="59917" y="6711"/>
                  </a:cubicBezTo>
                  <a:cubicBezTo>
                    <a:pt x="59620" y="5798"/>
                    <a:pt x="59027" y="5250"/>
                    <a:pt x="58616" y="4862"/>
                  </a:cubicBezTo>
                  <a:lnTo>
                    <a:pt x="58502" y="4771"/>
                  </a:lnTo>
                  <a:cubicBezTo>
                    <a:pt x="58388" y="4634"/>
                    <a:pt x="58228" y="4314"/>
                    <a:pt x="58068" y="4018"/>
                  </a:cubicBezTo>
                  <a:cubicBezTo>
                    <a:pt x="57840" y="3538"/>
                    <a:pt x="57543" y="2922"/>
                    <a:pt x="57018" y="2374"/>
                  </a:cubicBezTo>
                  <a:cubicBezTo>
                    <a:pt x="55922" y="1187"/>
                    <a:pt x="54576" y="548"/>
                    <a:pt x="53229" y="548"/>
                  </a:cubicBezTo>
                  <a:cubicBezTo>
                    <a:pt x="53092" y="548"/>
                    <a:pt x="52955" y="548"/>
                    <a:pt x="52818" y="571"/>
                  </a:cubicBezTo>
                  <a:cubicBezTo>
                    <a:pt x="52681" y="571"/>
                    <a:pt x="52476" y="594"/>
                    <a:pt x="51631" y="891"/>
                  </a:cubicBezTo>
                  <a:cubicBezTo>
                    <a:pt x="50650" y="320"/>
                    <a:pt x="49509" y="0"/>
                    <a:pt x="48390" y="0"/>
                  </a:cubicBez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3610776" y="2719655"/>
              <a:ext cx="343545" cy="303865"/>
            </a:xfrm>
            <a:custGeom>
              <a:rect b="b" l="l" r="r" t="t"/>
              <a:pathLst>
                <a:path extrusionOk="0" h="8278" w="9359">
                  <a:moveTo>
                    <a:pt x="3546" y="0"/>
                  </a:moveTo>
                  <a:cubicBezTo>
                    <a:pt x="3494" y="0"/>
                    <a:pt x="3439" y="26"/>
                    <a:pt x="3401" y="83"/>
                  </a:cubicBezTo>
                  <a:cubicBezTo>
                    <a:pt x="2671" y="1156"/>
                    <a:pt x="890" y="2411"/>
                    <a:pt x="662" y="3781"/>
                  </a:cubicBezTo>
                  <a:cubicBezTo>
                    <a:pt x="411" y="5287"/>
                    <a:pt x="0" y="6154"/>
                    <a:pt x="0" y="6154"/>
                  </a:cubicBezTo>
                  <a:lnTo>
                    <a:pt x="3652" y="8277"/>
                  </a:lnTo>
                  <a:lnTo>
                    <a:pt x="4200" y="5995"/>
                  </a:lnTo>
                  <a:cubicBezTo>
                    <a:pt x="4200" y="5995"/>
                    <a:pt x="5752" y="5196"/>
                    <a:pt x="6232" y="5036"/>
                  </a:cubicBezTo>
                  <a:cubicBezTo>
                    <a:pt x="6962" y="4808"/>
                    <a:pt x="9085" y="3986"/>
                    <a:pt x="9085" y="3986"/>
                  </a:cubicBezTo>
                  <a:cubicBezTo>
                    <a:pt x="9085" y="3986"/>
                    <a:pt x="9359" y="3347"/>
                    <a:pt x="8993" y="2411"/>
                  </a:cubicBezTo>
                  <a:cubicBezTo>
                    <a:pt x="8628" y="1475"/>
                    <a:pt x="8126" y="859"/>
                    <a:pt x="8126" y="859"/>
                  </a:cubicBezTo>
                  <a:cubicBezTo>
                    <a:pt x="8126" y="859"/>
                    <a:pt x="3698" y="2092"/>
                    <a:pt x="3356" y="2229"/>
                  </a:cubicBezTo>
                  <a:cubicBezTo>
                    <a:pt x="3283" y="2262"/>
                    <a:pt x="3226" y="2276"/>
                    <a:pt x="3181" y="2276"/>
                  </a:cubicBezTo>
                  <a:cubicBezTo>
                    <a:pt x="3013" y="2276"/>
                    <a:pt x="3013" y="2092"/>
                    <a:pt x="3013" y="2092"/>
                  </a:cubicBezTo>
                  <a:cubicBezTo>
                    <a:pt x="3812" y="1384"/>
                    <a:pt x="3812" y="585"/>
                    <a:pt x="3698" y="129"/>
                  </a:cubicBezTo>
                  <a:cubicBezTo>
                    <a:pt x="3685" y="49"/>
                    <a:pt x="3617" y="0"/>
                    <a:pt x="3546" y="0"/>
                  </a:cubicBezTo>
                  <a:close/>
                </a:path>
              </a:pathLst>
            </a:custGeom>
            <a:solidFill>
              <a:srgbClr val="FD9D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3779193" y="2784886"/>
              <a:ext cx="58659" cy="86153"/>
            </a:xfrm>
            <a:custGeom>
              <a:rect b="b" l="l" r="r" t="t"/>
              <a:pathLst>
                <a:path extrusionOk="0" h="2347" w="1598">
                  <a:moveTo>
                    <a:pt x="69" y="1"/>
                  </a:moveTo>
                  <a:cubicBezTo>
                    <a:pt x="51" y="1"/>
                    <a:pt x="34" y="6"/>
                    <a:pt x="23" y="18"/>
                  </a:cubicBezTo>
                  <a:cubicBezTo>
                    <a:pt x="0" y="41"/>
                    <a:pt x="0" y="86"/>
                    <a:pt x="23" y="109"/>
                  </a:cubicBezTo>
                  <a:cubicBezTo>
                    <a:pt x="46" y="109"/>
                    <a:pt x="1210" y="1250"/>
                    <a:pt x="1484" y="2300"/>
                  </a:cubicBezTo>
                  <a:cubicBezTo>
                    <a:pt x="1484" y="2323"/>
                    <a:pt x="1507" y="2346"/>
                    <a:pt x="1529" y="2346"/>
                  </a:cubicBezTo>
                  <a:lnTo>
                    <a:pt x="1552" y="2346"/>
                  </a:lnTo>
                  <a:cubicBezTo>
                    <a:pt x="1575" y="2323"/>
                    <a:pt x="1598" y="2300"/>
                    <a:pt x="1575" y="2278"/>
                  </a:cubicBezTo>
                  <a:cubicBezTo>
                    <a:pt x="1301" y="1205"/>
                    <a:pt x="160" y="63"/>
                    <a:pt x="114" y="18"/>
                  </a:cubicBezTo>
                  <a:cubicBezTo>
                    <a:pt x="103" y="6"/>
                    <a:pt x="86" y="1"/>
                    <a:pt x="69"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3806834" y="2834111"/>
              <a:ext cx="141618" cy="47793"/>
            </a:xfrm>
            <a:custGeom>
              <a:rect b="b" l="l" r="r" t="t"/>
              <a:pathLst>
                <a:path extrusionOk="0" h="1302" w="3858">
                  <a:moveTo>
                    <a:pt x="3789" y="1"/>
                  </a:moveTo>
                  <a:cubicBezTo>
                    <a:pt x="3767" y="1"/>
                    <a:pt x="2443" y="366"/>
                    <a:pt x="1963" y="549"/>
                  </a:cubicBezTo>
                  <a:cubicBezTo>
                    <a:pt x="1461" y="731"/>
                    <a:pt x="69" y="1188"/>
                    <a:pt x="46" y="1188"/>
                  </a:cubicBezTo>
                  <a:cubicBezTo>
                    <a:pt x="23" y="1210"/>
                    <a:pt x="0" y="1233"/>
                    <a:pt x="23" y="1256"/>
                  </a:cubicBezTo>
                  <a:cubicBezTo>
                    <a:pt x="23" y="1279"/>
                    <a:pt x="46" y="1302"/>
                    <a:pt x="69" y="1302"/>
                  </a:cubicBezTo>
                  <a:lnTo>
                    <a:pt x="92" y="1302"/>
                  </a:lnTo>
                  <a:cubicBezTo>
                    <a:pt x="114" y="1302"/>
                    <a:pt x="1507" y="822"/>
                    <a:pt x="1986" y="663"/>
                  </a:cubicBezTo>
                  <a:cubicBezTo>
                    <a:pt x="2465" y="480"/>
                    <a:pt x="3789" y="115"/>
                    <a:pt x="3812" y="115"/>
                  </a:cubicBezTo>
                  <a:cubicBezTo>
                    <a:pt x="3835" y="92"/>
                    <a:pt x="3858" y="69"/>
                    <a:pt x="3858" y="46"/>
                  </a:cubicBezTo>
                  <a:cubicBezTo>
                    <a:pt x="3835" y="1"/>
                    <a:pt x="3812" y="1"/>
                    <a:pt x="3789"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3822765" y="2798101"/>
              <a:ext cx="116473" cy="47793"/>
            </a:xfrm>
            <a:custGeom>
              <a:rect b="b" l="l" r="r" t="t"/>
              <a:pathLst>
                <a:path extrusionOk="0" h="1302" w="3173">
                  <a:moveTo>
                    <a:pt x="3081" y="0"/>
                  </a:moveTo>
                  <a:lnTo>
                    <a:pt x="46" y="1187"/>
                  </a:lnTo>
                  <a:cubicBezTo>
                    <a:pt x="0" y="1187"/>
                    <a:pt x="0" y="1233"/>
                    <a:pt x="0" y="1256"/>
                  </a:cubicBezTo>
                  <a:cubicBezTo>
                    <a:pt x="0" y="1278"/>
                    <a:pt x="23" y="1301"/>
                    <a:pt x="46" y="1301"/>
                  </a:cubicBezTo>
                  <a:lnTo>
                    <a:pt x="69" y="1301"/>
                  </a:lnTo>
                  <a:lnTo>
                    <a:pt x="3127" y="114"/>
                  </a:lnTo>
                  <a:cubicBezTo>
                    <a:pt x="3173" y="114"/>
                    <a:pt x="3173" y="69"/>
                    <a:pt x="3173" y="46"/>
                  </a:cubicBezTo>
                  <a:cubicBezTo>
                    <a:pt x="3150" y="23"/>
                    <a:pt x="3127" y="0"/>
                    <a:pt x="3081"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3801805" y="2769248"/>
              <a:ext cx="120694" cy="45627"/>
            </a:xfrm>
            <a:custGeom>
              <a:rect b="b" l="l" r="r" t="t"/>
              <a:pathLst>
                <a:path extrusionOk="0" h="1243" w="3288">
                  <a:moveTo>
                    <a:pt x="3243" y="1"/>
                  </a:moveTo>
                  <a:cubicBezTo>
                    <a:pt x="3234" y="1"/>
                    <a:pt x="3225" y="3"/>
                    <a:pt x="3219" y="10"/>
                  </a:cubicBezTo>
                  <a:lnTo>
                    <a:pt x="46" y="1129"/>
                  </a:lnTo>
                  <a:cubicBezTo>
                    <a:pt x="23" y="1129"/>
                    <a:pt x="0" y="1174"/>
                    <a:pt x="23" y="1197"/>
                  </a:cubicBezTo>
                  <a:cubicBezTo>
                    <a:pt x="23" y="1220"/>
                    <a:pt x="46" y="1243"/>
                    <a:pt x="69" y="1243"/>
                  </a:cubicBezTo>
                  <a:lnTo>
                    <a:pt x="92" y="1243"/>
                  </a:lnTo>
                  <a:lnTo>
                    <a:pt x="3264" y="101"/>
                  </a:lnTo>
                  <a:cubicBezTo>
                    <a:pt x="3287" y="101"/>
                    <a:pt x="3287" y="79"/>
                    <a:pt x="3287" y="33"/>
                  </a:cubicBezTo>
                  <a:cubicBezTo>
                    <a:pt x="3287" y="17"/>
                    <a:pt x="3264" y="1"/>
                    <a:pt x="3243"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3718844" y="2715838"/>
              <a:ext cx="32706" cy="147638"/>
            </a:xfrm>
            <a:custGeom>
              <a:rect b="b" l="l" r="r" t="t"/>
              <a:pathLst>
                <a:path extrusionOk="0" h="4022" w="891">
                  <a:moveTo>
                    <a:pt x="602" y="1"/>
                  </a:moveTo>
                  <a:cubicBezTo>
                    <a:pt x="567" y="1"/>
                    <a:pt x="539" y="14"/>
                    <a:pt x="526" y="27"/>
                  </a:cubicBezTo>
                  <a:cubicBezTo>
                    <a:pt x="480" y="50"/>
                    <a:pt x="480" y="96"/>
                    <a:pt x="503" y="118"/>
                  </a:cubicBezTo>
                  <a:cubicBezTo>
                    <a:pt x="514" y="130"/>
                    <a:pt x="526" y="136"/>
                    <a:pt x="537" y="136"/>
                  </a:cubicBezTo>
                  <a:cubicBezTo>
                    <a:pt x="548" y="136"/>
                    <a:pt x="560" y="130"/>
                    <a:pt x="571" y="118"/>
                  </a:cubicBezTo>
                  <a:lnTo>
                    <a:pt x="640" y="118"/>
                  </a:lnTo>
                  <a:cubicBezTo>
                    <a:pt x="663" y="141"/>
                    <a:pt x="731" y="187"/>
                    <a:pt x="731" y="529"/>
                  </a:cubicBezTo>
                  <a:cubicBezTo>
                    <a:pt x="731" y="1123"/>
                    <a:pt x="685" y="1534"/>
                    <a:pt x="24" y="2150"/>
                  </a:cubicBezTo>
                  <a:cubicBezTo>
                    <a:pt x="24" y="2173"/>
                    <a:pt x="1" y="2173"/>
                    <a:pt x="1" y="2196"/>
                  </a:cubicBezTo>
                  <a:cubicBezTo>
                    <a:pt x="1" y="2218"/>
                    <a:pt x="24" y="2218"/>
                    <a:pt x="24" y="2241"/>
                  </a:cubicBezTo>
                  <a:cubicBezTo>
                    <a:pt x="46" y="2241"/>
                    <a:pt x="822" y="3040"/>
                    <a:pt x="229" y="3930"/>
                  </a:cubicBezTo>
                  <a:cubicBezTo>
                    <a:pt x="229" y="3976"/>
                    <a:pt x="229" y="3999"/>
                    <a:pt x="252" y="4022"/>
                  </a:cubicBezTo>
                  <a:lnTo>
                    <a:pt x="275" y="4022"/>
                  </a:lnTo>
                  <a:cubicBezTo>
                    <a:pt x="297" y="4022"/>
                    <a:pt x="320" y="4022"/>
                    <a:pt x="343" y="3999"/>
                  </a:cubicBezTo>
                  <a:cubicBezTo>
                    <a:pt x="891" y="3131"/>
                    <a:pt x="297" y="2378"/>
                    <a:pt x="138" y="2196"/>
                  </a:cubicBezTo>
                  <a:cubicBezTo>
                    <a:pt x="800" y="1579"/>
                    <a:pt x="845" y="1123"/>
                    <a:pt x="845" y="529"/>
                  </a:cubicBezTo>
                  <a:cubicBezTo>
                    <a:pt x="845" y="233"/>
                    <a:pt x="800" y="73"/>
                    <a:pt x="685" y="27"/>
                  </a:cubicBezTo>
                  <a:cubicBezTo>
                    <a:pt x="657" y="8"/>
                    <a:pt x="628" y="1"/>
                    <a:pt x="602"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1449035" y="2464973"/>
              <a:ext cx="374563" cy="251887"/>
            </a:xfrm>
            <a:custGeom>
              <a:rect b="b" l="l" r="r" t="t"/>
              <a:pathLst>
                <a:path extrusionOk="0" h="6862" w="10204">
                  <a:moveTo>
                    <a:pt x="4490" y="0"/>
                  </a:moveTo>
                  <a:cubicBezTo>
                    <a:pt x="4401" y="0"/>
                    <a:pt x="4321" y="80"/>
                    <a:pt x="4338" y="196"/>
                  </a:cubicBezTo>
                  <a:cubicBezTo>
                    <a:pt x="4383" y="653"/>
                    <a:pt x="4634" y="1429"/>
                    <a:pt x="5616" y="1840"/>
                  </a:cubicBezTo>
                  <a:cubicBezTo>
                    <a:pt x="5616" y="1840"/>
                    <a:pt x="5694" y="2073"/>
                    <a:pt x="5418" y="2073"/>
                  </a:cubicBezTo>
                  <a:cubicBezTo>
                    <a:pt x="5396" y="2073"/>
                    <a:pt x="5370" y="2071"/>
                    <a:pt x="5342" y="2068"/>
                  </a:cubicBezTo>
                  <a:cubicBezTo>
                    <a:pt x="5324" y="2067"/>
                    <a:pt x="5296" y="2066"/>
                    <a:pt x="5259" y="2066"/>
                  </a:cubicBezTo>
                  <a:cubicBezTo>
                    <a:pt x="4527" y="2066"/>
                    <a:pt x="366" y="2273"/>
                    <a:pt x="366" y="2273"/>
                  </a:cubicBezTo>
                  <a:cubicBezTo>
                    <a:pt x="366" y="2273"/>
                    <a:pt x="92" y="3027"/>
                    <a:pt x="47" y="4031"/>
                  </a:cubicBezTo>
                  <a:cubicBezTo>
                    <a:pt x="1" y="5035"/>
                    <a:pt x="457" y="5537"/>
                    <a:pt x="457" y="5537"/>
                  </a:cubicBezTo>
                  <a:cubicBezTo>
                    <a:pt x="1393" y="5537"/>
                    <a:pt x="2329" y="5606"/>
                    <a:pt x="3265" y="5629"/>
                  </a:cubicBezTo>
                  <a:cubicBezTo>
                    <a:pt x="4087" y="5629"/>
                    <a:pt x="4886" y="5743"/>
                    <a:pt x="5662" y="5925"/>
                  </a:cubicBezTo>
                  <a:cubicBezTo>
                    <a:pt x="6460" y="6131"/>
                    <a:pt x="7191" y="6542"/>
                    <a:pt x="7944" y="6861"/>
                  </a:cubicBezTo>
                  <a:lnTo>
                    <a:pt x="10204" y="4350"/>
                  </a:lnTo>
                  <a:cubicBezTo>
                    <a:pt x="10204" y="4350"/>
                    <a:pt x="8971" y="3483"/>
                    <a:pt x="8378" y="2684"/>
                  </a:cubicBezTo>
                  <a:cubicBezTo>
                    <a:pt x="7533" y="1589"/>
                    <a:pt x="5639" y="835"/>
                    <a:pt x="4589" y="36"/>
                  </a:cubicBezTo>
                  <a:cubicBezTo>
                    <a:pt x="4558" y="11"/>
                    <a:pt x="4523" y="0"/>
                    <a:pt x="4490" y="0"/>
                  </a:cubicBezTo>
                  <a:close/>
                </a:path>
              </a:pathLst>
            </a:custGeom>
            <a:solidFill>
              <a:srgbClr val="FD9D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1564666" y="2540042"/>
              <a:ext cx="32743" cy="98890"/>
            </a:xfrm>
            <a:custGeom>
              <a:rect b="b" l="l" r="r" t="t"/>
              <a:pathLst>
                <a:path extrusionOk="0" h="2694" w="892">
                  <a:moveTo>
                    <a:pt x="845" y="0"/>
                  </a:moveTo>
                  <a:cubicBezTo>
                    <a:pt x="823" y="0"/>
                    <a:pt x="777" y="0"/>
                    <a:pt x="777" y="23"/>
                  </a:cubicBezTo>
                  <a:cubicBezTo>
                    <a:pt x="731" y="91"/>
                    <a:pt x="1" y="1529"/>
                    <a:pt x="92" y="2625"/>
                  </a:cubicBezTo>
                  <a:cubicBezTo>
                    <a:pt x="92" y="2671"/>
                    <a:pt x="115" y="2693"/>
                    <a:pt x="138" y="2693"/>
                  </a:cubicBezTo>
                  <a:cubicBezTo>
                    <a:pt x="183" y="2693"/>
                    <a:pt x="206" y="2648"/>
                    <a:pt x="183" y="2625"/>
                  </a:cubicBezTo>
                  <a:cubicBezTo>
                    <a:pt x="115" y="1552"/>
                    <a:pt x="868" y="91"/>
                    <a:pt x="868" y="91"/>
                  </a:cubicBezTo>
                  <a:cubicBezTo>
                    <a:pt x="891" y="69"/>
                    <a:pt x="868" y="23"/>
                    <a:pt x="845"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1451568" y="2636254"/>
              <a:ext cx="148335" cy="6864"/>
            </a:xfrm>
            <a:custGeom>
              <a:rect b="b" l="l" r="r" t="t"/>
              <a:pathLst>
                <a:path extrusionOk="0" h="187" w="4041">
                  <a:moveTo>
                    <a:pt x="1782" y="0"/>
                  </a:moveTo>
                  <a:cubicBezTo>
                    <a:pt x="1169" y="0"/>
                    <a:pt x="69" y="72"/>
                    <a:pt x="69" y="72"/>
                  </a:cubicBezTo>
                  <a:cubicBezTo>
                    <a:pt x="46" y="72"/>
                    <a:pt x="0" y="95"/>
                    <a:pt x="23" y="118"/>
                  </a:cubicBezTo>
                  <a:cubicBezTo>
                    <a:pt x="23" y="164"/>
                    <a:pt x="46" y="187"/>
                    <a:pt x="69" y="187"/>
                  </a:cubicBezTo>
                  <a:cubicBezTo>
                    <a:pt x="89" y="187"/>
                    <a:pt x="1174" y="114"/>
                    <a:pt x="1767" y="114"/>
                  </a:cubicBezTo>
                  <a:cubicBezTo>
                    <a:pt x="1841" y="114"/>
                    <a:pt x="1908" y="116"/>
                    <a:pt x="1963" y="118"/>
                  </a:cubicBezTo>
                  <a:cubicBezTo>
                    <a:pt x="2488" y="141"/>
                    <a:pt x="3972" y="141"/>
                    <a:pt x="3972" y="141"/>
                  </a:cubicBezTo>
                  <a:cubicBezTo>
                    <a:pt x="4018" y="141"/>
                    <a:pt x="4040" y="95"/>
                    <a:pt x="4040" y="72"/>
                  </a:cubicBezTo>
                  <a:cubicBezTo>
                    <a:pt x="4040" y="50"/>
                    <a:pt x="4018" y="27"/>
                    <a:pt x="3972" y="27"/>
                  </a:cubicBezTo>
                  <a:cubicBezTo>
                    <a:pt x="3972" y="27"/>
                    <a:pt x="2488" y="27"/>
                    <a:pt x="1986" y="4"/>
                  </a:cubicBezTo>
                  <a:cubicBezTo>
                    <a:pt x="1928" y="1"/>
                    <a:pt x="1859" y="0"/>
                    <a:pt x="1782"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1449880" y="2602042"/>
              <a:ext cx="124035" cy="9250"/>
            </a:xfrm>
            <a:custGeom>
              <a:rect b="b" l="l" r="r" t="t"/>
              <a:pathLst>
                <a:path extrusionOk="0" h="252" w="3379">
                  <a:moveTo>
                    <a:pt x="46" y="0"/>
                  </a:moveTo>
                  <a:cubicBezTo>
                    <a:pt x="24" y="0"/>
                    <a:pt x="1" y="23"/>
                    <a:pt x="1" y="46"/>
                  </a:cubicBezTo>
                  <a:cubicBezTo>
                    <a:pt x="1" y="91"/>
                    <a:pt x="24" y="114"/>
                    <a:pt x="46" y="114"/>
                  </a:cubicBezTo>
                  <a:lnTo>
                    <a:pt x="3310" y="251"/>
                  </a:lnTo>
                  <a:cubicBezTo>
                    <a:pt x="3356" y="251"/>
                    <a:pt x="3379" y="228"/>
                    <a:pt x="3379" y="206"/>
                  </a:cubicBezTo>
                  <a:cubicBezTo>
                    <a:pt x="3379" y="183"/>
                    <a:pt x="3356" y="160"/>
                    <a:pt x="3310" y="137"/>
                  </a:cubicBezTo>
                  <a:lnTo>
                    <a:pt x="46" y="0"/>
                  </a:ln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2"/>
            <p:cNvSpPr/>
            <p:nvPr/>
          </p:nvSpPr>
          <p:spPr>
            <a:xfrm>
              <a:off x="1455753" y="2569335"/>
              <a:ext cx="127375" cy="6754"/>
            </a:xfrm>
            <a:custGeom>
              <a:rect b="b" l="l" r="r" t="t"/>
              <a:pathLst>
                <a:path extrusionOk="0" h="184" w="3470">
                  <a:moveTo>
                    <a:pt x="69" y="1"/>
                  </a:moveTo>
                  <a:cubicBezTo>
                    <a:pt x="23" y="1"/>
                    <a:pt x="1" y="24"/>
                    <a:pt x="1" y="47"/>
                  </a:cubicBezTo>
                  <a:cubicBezTo>
                    <a:pt x="1" y="92"/>
                    <a:pt x="23" y="115"/>
                    <a:pt x="69" y="115"/>
                  </a:cubicBezTo>
                  <a:lnTo>
                    <a:pt x="3424" y="184"/>
                  </a:lnTo>
                  <a:cubicBezTo>
                    <a:pt x="3447" y="184"/>
                    <a:pt x="3470" y="138"/>
                    <a:pt x="3470" y="115"/>
                  </a:cubicBezTo>
                  <a:cubicBezTo>
                    <a:pt x="3470" y="92"/>
                    <a:pt x="3447" y="69"/>
                    <a:pt x="3424" y="69"/>
                  </a:cubicBezTo>
                  <a:lnTo>
                    <a:pt x="69" y="1"/>
                  </a:ln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a:off x="1604898" y="2461596"/>
              <a:ext cx="65376" cy="137103"/>
            </a:xfrm>
            <a:custGeom>
              <a:rect b="b" l="l" r="r" t="t"/>
              <a:pathLst>
                <a:path extrusionOk="0" h="3735" w="1781">
                  <a:moveTo>
                    <a:pt x="205" y="1"/>
                  </a:moveTo>
                  <a:cubicBezTo>
                    <a:pt x="168" y="1"/>
                    <a:pt x="121" y="17"/>
                    <a:pt x="92" y="60"/>
                  </a:cubicBezTo>
                  <a:cubicBezTo>
                    <a:pt x="0" y="151"/>
                    <a:pt x="23" y="311"/>
                    <a:pt x="92" y="585"/>
                  </a:cubicBezTo>
                  <a:cubicBezTo>
                    <a:pt x="297" y="1156"/>
                    <a:pt x="480" y="1566"/>
                    <a:pt x="1301" y="1954"/>
                  </a:cubicBezTo>
                  <a:cubicBezTo>
                    <a:pt x="1187" y="2183"/>
                    <a:pt x="891" y="3073"/>
                    <a:pt x="1690" y="3712"/>
                  </a:cubicBezTo>
                  <a:cubicBezTo>
                    <a:pt x="1690" y="3735"/>
                    <a:pt x="1712" y="3735"/>
                    <a:pt x="1712" y="3735"/>
                  </a:cubicBezTo>
                  <a:cubicBezTo>
                    <a:pt x="1735" y="3735"/>
                    <a:pt x="1758" y="3712"/>
                    <a:pt x="1758" y="3712"/>
                  </a:cubicBezTo>
                  <a:cubicBezTo>
                    <a:pt x="1781" y="3689"/>
                    <a:pt x="1781" y="3644"/>
                    <a:pt x="1758" y="3621"/>
                  </a:cubicBezTo>
                  <a:cubicBezTo>
                    <a:pt x="913" y="2959"/>
                    <a:pt x="1393" y="2000"/>
                    <a:pt x="1416" y="1954"/>
                  </a:cubicBezTo>
                  <a:cubicBezTo>
                    <a:pt x="1416" y="1932"/>
                    <a:pt x="1416" y="1909"/>
                    <a:pt x="1416" y="1909"/>
                  </a:cubicBezTo>
                  <a:cubicBezTo>
                    <a:pt x="1416" y="1886"/>
                    <a:pt x="1393" y="1886"/>
                    <a:pt x="1393" y="1863"/>
                  </a:cubicBezTo>
                  <a:cubicBezTo>
                    <a:pt x="571" y="1498"/>
                    <a:pt x="388" y="1110"/>
                    <a:pt x="206" y="539"/>
                  </a:cubicBezTo>
                  <a:cubicBezTo>
                    <a:pt x="115" y="243"/>
                    <a:pt x="160" y="151"/>
                    <a:pt x="160" y="128"/>
                  </a:cubicBezTo>
                  <a:cubicBezTo>
                    <a:pt x="168" y="121"/>
                    <a:pt x="178" y="118"/>
                    <a:pt x="188" y="118"/>
                  </a:cubicBezTo>
                  <a:cubicBezTo>
                    <a:pt x="208" y="118"/>
                    <a:pt x="229" y="128"/>
                    <a:pt x="229" y="128"/>
                  </a:cubicBezTo>
                  <a:cubicBezTo>
                    <a:pt x="252" y="128"/>
                    <a:pt x="297" y="106"/>
                    <a:pt x="297" y="83"/>
                  </a:cubicBezTo>
                  <a:cubicBezTo>
                    <a:pt x="297" y="60"/>
                    <a:pt x="297" y="14"/>
                    <a:pt x="252" y="14"/>
                  </a:cubicBezTo>
                  <a:cubicBezTo>
                    <a:pt x="243" y="6"/>
                    <a:pt x="226" y="1"/>
                    <a:pt x="205"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2808226" y="2991700"/>
              <a:ext cx="312418" cy="186217"/>
            </a:xfrm>
            <a:custGeom>
              <a:rect b="b" l="l" r="r" t="t"/>
              <a:pathLst>
                <a:path extrusionOk="0" h="5073" w="8511">
                  <a:moveTo>
                    <a:pt x="3545" y="0"/>
                  </a:moveTo>
                  <a:cubicBezTo>
                    <a:pt x="2455" y="0"/>
                    <a:pt x="1378" y="108"/>
                    <a:pt x="613" y="433"/>
                  </a:cubicBezTo>
                  <a:cubicBezTo>
                    <a:pt x="613" y="433"/>
                    <a:pt x="0" y="5072"/>
                    <a:pt x="3982" y="5072"/>
                  </a:cubicBezTo>
                  <a:cubicBezTo>
                    <a:pt x="4067" y="5072"/>
                    <a:pt x="4153" y="5070"/>
                    <a:pt x="4242" y="5066"/>
                  </a:cubicBezTo>
                  <a:cubicBezTo>
                    <a:pt x="8510" y="4861"/>
                    <a:pt x="7848" y="410"/>
                    <a:pt x="7848" y="410"/>
                  </a:cubicBezTo>
                  <a:cubicBezTo>
                    <a:pt x="7848" y="410"/>
                    <a:pt x="5672" y="0"/>
                    <a:pt x="3545" y="0"/>
                  </a:cubicBezTo>
                  <a:close/>
                </a:path>
              </a:pathLst>
            </a:custGeom>
            <a:solidFill>
              <a:srgbClr val="223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2710877" y="2832460"/>
              <a:ext cx="484319" cy="395633"/>
            </a:xfrm>
            <a:custGeom>
              <a:rect b="b" l="l" r="r" t="t"/>
              <a:pathLst>
                <a:path extrusionOk="0" h="10778" w="13194">
                  <a:moveTo>
                    <a:pt x="10044" y="0"/>
                  </a:moveTo>
                  <a:lnTo>
                    <a:pt x="3653" y="2967"/>
                  </a:lnTo>
                  <a:lnTo>
                    <a:pt x="3607" y="5432"/>
                  </a:lnTo>
                  <a:lnTo>
                    <a:pt x="1" y="5455"/>
                  </a:lnTo>
                  <a:cubicBezTo>
                    <a:pt x="1" y="5455"/>
                    <a:pt x="2283" y="10591"/>
                    <a:pt x="6232" y="10774"/>
                  </a:cubicBezTo>
                  <a:cubicBezTo>
                    <a:pt x="6296" y="10777"/>
                    <a:pt x="6359" y="10778"/>
                    <a:pt x="6422" y="10778"/>
                  </a:cubicBezTo>
                  <a:cubicBezTo>
                    <a:pt x="10277" y="10778"/>
                    <a:pt x="13194" y="5364"/>
                    <a:pt x="13194" y="5364"/>
                  </a:cubicBezTo>
                  <a:lnTo>
                    <a:pt x="9861" y="5296"/>
                  </a:lnTo>
                  <a:lnTo>
                    <a:pt x="10044" y="0"/>
                  </a:lnTo>
                  <a:close/>
                </a:path>
              </a:pathLst>
            </a:custGeom>
            <a:solidFill>
              <a:srgbClr val="FD9D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2844127" y="2832460"/>
              <a:ext cx="235442" cy="176820"/>
            </a:xfrm>
            <a:custGeom>
              <a:rect b="b" l="l" r="r" t="t"/>
              <a:pathLst>
                <a:path extrusionOk="0" h="4817" w="6414">
                  <a:moveTo>
                    <a:pt x="6414" y="0"/>
                  </a:moveTo>
                  <a:lnTo>
                    <a:pt x="23" y="2967"/>
                  </a:lnTo>
                  <a:lnTo>
                    <a:pt x="0" y="4725"/>
                  </a:lnTo>
                  <a:cubicBezTo>
                    <a:pt x="274" y="4771"/>
                    <a:pt x="548" y="4793"/>
                    <a:pt x="799" y="4816"/>
                  </a:cubicBezTo>
                  <a:lnTo>
                    <a:pt x="822" y="4816"/>
                  </a:lnTo>
                  <a:cubicBezTo>
                    <a:pt x="2785" y="4793"/>
                    <a:pt x="4702" y="4131"/>
                    <a:pt x="6277" y="2990"/>
                  </a:cubicBezTo>
                  <a:lnTo>
                    <a:pt x="6414"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2581848" y="3013431"/>
              <a:ext cx="747401" cy="900729"/>
            </a:xfrm>
            <a:custGeom>
              <a:rect b="b" l="l" r="r" t="t"/>
              <a:pathLst>
                <a:path extrusionOk="0" h="24538" w="20361">
                  <a:moveTo>
                    <a:pt x="6437" y="0"/>
                  </a:moveTo>
                  <a:cubicBezTo>
                    <a:pt x="6437" y="0"/>
                    <a:pt x="4475" y="274"/>
                    <a:pt x="3561" y="366"/>
                  </a:cubicBezTo>
                  <a:cubicBezTo>
                    <a:pt x="1599" y="548"/>
                    <a:pt x="1" y="1324"/>
                    <a:pt x="1" y="1324"/>
                  </a:cubicBezTo>
                  <a:lnTo>
                    <a:pt x="2101" y="24537"/>
                  </a:lnTo>
                  <a:lnTo>
                    <a:pt x="18672" y="23168"/>
                  </a:lnTo>
                  <a:lnTo>
                    <a:pt x="20361" y="2511"/>
                  </a:lnTo>
                  <a:cubicBezTo>
                    <a:pt x="19722" y="1735"/>
                    <a:pt x="17257" y="959"/>
                    <a:pt x="17257" y="959"/>
                  </a:cubicBezTo>
                  <a:lnTo>
                    <a:pt x="15225" y="320"/>
                  </a:lnTo>
                  <a:lnTo>
                    <a:pt x="10774" y="3196"/>
                  </a:lnTo>
                  <a:cubicBezTo>
                    <a:pt x="10301" y="4765"/>
                    <a:pt x="10172" y="5720"/>
                    <a:pt x="10141" y="6197"/>
                  </a:cubicBezTo>
                  <a:lnTo>
                    <a:pt x="10141" y="6197"/>
                  </a:lnTo>
                  <a:cubicBezTo>
                    <a:pt x="10150" y="3890"/>
                    <a:pt x="9656" y="3127"/>
                    <a:pt x="9656" y="3127"/>
                  </a:cubicBezTo>
                  <a:lnTo>
                    <a:pt x="64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2675710" y="3840394"/>
              <a:ext cx="633461" cy="296633"/>
            </a:xfrm>
            <a:custGeom>
              <a:rect b="b" l="l" r="r" t="t"/>
              <a:pathLst>
                <a:path extrusionOk="0" h="8081" w="17257">
                  <a:moveTo>
                    <a:pt x="17256" y="1"/>
                  </a:moveTo>
                  <a:lnTo>
                    <a:pt x="0" y="1507"/>
                  </a:lnTo>
                  <a:lnTo>
                    <a:pt x="274" y="8081"/>
                  </a:lnTo>
                  <a:lnTo>
                    <a:pt x="16982" y="7807"/>
                  </a:lnTo>
                  <a:lnTo>
                    <a:pt x="17256" y="1"/>
                  </a:lnTo>
                  <a:close/>
                </a:path>
              </a:pathLst>
            </a:custGeom>
            <a:solidFill>
              <a:srgbClr val="004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2742739" y="3007558"/>
              <a:ext cx="193559" cy="219548"/>
            </a:xfrm>
            <a:custGeom>
              <a:rect b="b" l="l" r="r" t="t"/>
              <a:pathLst>
                <a:path extrusionOk="0" h="5981" w="5273">
                  <a:moveTo>
                    <a:pt x="2397" y="1"/>
                  </a:moveTo>
                  <a:lnTo>
                    <a:pt x="411" y="662"/>
                  </a:lnTo>
                  <a:cubicBezTo>
                    <a:pt x="0" y="2488"/>
                    <a:pt x="4063" y="5981"/>
                    <a:pt x="4063" y="5981"/>
                  </a:cubicBezTo>
                  <a:lnTo>
                    <a:pt x="5273" y="3287"/>
                  </a:lnTo>
                  <a:cubicBezTo>
                    <a:pt x="3333" y="1690"/>
                    <a:pt x="2397" y="1"/>
                    <a:pt x="2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2977341" y="3006714"/>
              <a:ext cx="198588" cy="222925"/>
            </a:xfrm>
            <a:custGeom>
              <a:rect b="b" l="l" r="r" t="t"/>
              <a:pathLst>
                <a:path extrusionOk="0" h="6073" w="5410">
                  <a:moveTo>
                    <a:pt x="3241" y="1"/>
                  </a:moveTo>
                  <a:cubicBezTo>
                    <a:pt x="3241" y="1"/>
                    <a:pt x="2397" y="1804"/>
                    <a:pt x="0" y="3379"/>
                  </a:cubicBezTo>
                  <a:lnTo>
                    <a:pt x="1347" y="6072"/>
                  </a:lnTo>
                  <a:cubicBezTo>
                    <a:pt x="1347" y="6072"/>
                    <a:pt x="5410" y="2580"/>
                    <a:pt x="4999" y="754"/>
                  </a:cubicBezTo>
                  <a:lnTo>
                    <a:pt x="32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3017536" y="2934655"/>
              <a:ext cx="744061" cy="1190644"/>
            </a:xfrm>
            <a:custGeom>
              <a:rect b="b" l="l" r="r" t="t"/>
              <a:pathLst>
                <a:path extrusionOk="0" h="32436" w="20270">
                  <a:moveTo>
                    <a:pt x="15522" y="1"/>
                  </a:moveTo>
                  <a:lnTo>
                    <a:pt x="14061" y="8492"/>
                  </a:lnTo>
                  <a:cubicBezTo>
                    <a:pt x="14061" y="8492"/>
                    <a:pt x="10683" y="3105"/>
                    <a:pt x="3014" y="2283"/>
                  </a:cubicBezTo>
                  <a:cubicBezTo>
                    <a:pt x="3014" y="2283"/>
                    <a:pt x="549" y="11048"/>
                    <a:pt x="275" y="15978"/>
                  </a:cubicBezTo>
                  <a:cubicBezTo>
                    <a:pt x="1" y="20886"/>
                    <a:pt x="435" y="32435"/>
                    <a:pt x="435" y="32435"/>
                  </a:cubicBezTo>
                  <a:lnTo>
                    <a:pt x="9154" y="32413"/>
                  </a:lnTo>
                  <a:cubicBezTo>
                    <a:pt x="9154" y="32413"/>
                    <a:pt x="8127" y="14792"/>
                    <a:pt x="8675" y="12189"/>
                  </a:cubicBezTo>
                  <a:lnTo>
                    <a:pt x="8675" y="12189"/>
                  </a:lnTo>
                  <a:cubicBezTo>
                    <a:pt x="8675" y="12190"/>
                    <a:pt x="13447" y="16080"/>
                    <a:pt x="16430" y="16080"/>
                  </a:cubicBezTo>
                  <a:cubicBezTo>
                    <a:pt x="16874" y="16080"/>
                    <a:pt x="17279" y="15994"/>
                    <a:pt x="17622" y="15796"/>
                  </a:cubicBezTo>
                  <a:cubicBezTo>
                    <a:pt x="20270" y="14244"/>
                    <a:pt x="19996" y="2557"/>
                    <a:pt x="19996" y="2557"/>
                  </a:cubicBezTo>
                  <a:lnTo>
                    <a:pt x="155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1704597" y="2612908"/>
              <a:ext cx="1197362" cy="1514074"/>
            </a:xfrm>
            <a:custGeom>
              <a:rect b="b" l="l" r="r" t="t"/>
              <a:pathLst>
                <a:path extrusionOk="0" h="41247" w="32619">
                  <a:moveTo>
                    <a:pt x="3561" y="1"/>
                  </a:moveTo>
                  <a:lnTo>
                    <a:pt x="1" y="3927"/>
                  </a:lnTo>
                  <a:cubicBezTo>
                    <a:pt x="2192" y="5662"/>
                    <a:pt x="23442" y="18900"/>
                    <a:pt x="23442" y="18900"/>
                  </a:cubicBezTo>
                  <a:lnTo>
                    <a:pt x="25086" y="40972"/>
                  </a:lnTo>
                  <a:lnTo>
                    <a:pt x="32618" y="41246"/>
                  </a:lnTo>
                  <a:lnTo>
                    <a:pt x="29833" y="11048"/>
                  </a:lnTo>
                  <a:cubicBezTo>
                    <a:pt x="29833" y="11048"/>
                    <a:pt x="24903" y="10135"/>
                    <a:pt x="22621" y="9131"/>
                  </a:cubicBezTo>
                  <a:cubicBezTo>
                    <a:pt x="20338" y="8127"/>
                    <a:pt x="3561"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3573076" y="3000510"/>
              <a:ext cx="181005" cy="92540"/>
            </a:xfrm>
            <a:custGeom>
              <a:rect b="b" l="l" r="r" t="t"/>
              <a:pathLst>
                <a:path extrusionOk="0" h="2521" w="4931">
                  <a:moveTo>
                    <a:pt x="49" y="0"/>
                  </a:moveTo>
                  <a:cubicBezTo>
                    <a:pt x="32" y="0"/>
                    <a:pt x="16" y="17"/>
                    <a:pt x="0" y="33"/>
                  </a:cubicBezTo>
                  <a:cubicBezTo>
                    <a:pt x="0" y="56"/>
                    <a:pt x="0" y="101"/>
                    <a:pt x="23" y="101"/>
                  </a:cubicBezTo>
                  <a:lnTo>
                    <a:pt x="4839" y="2521"/>
                  </a:lnTo>
                  <a:lnTo>
                    <a:pt x="4862" y="2521"/>
                  </a:lnTo>
                  <a:cubicBezTo>
                    <a:pt x="4885" y="2521"/>
                    <a:pt x="4908" y="2498"/>
                    <a:pt x="4908" y="2475"/>
                  </a:cubicBezTo>
                  <a:cubicBezTo>
                    <a:pt x="4930" y="2452"/>
                    <a:pt x="4908" y="2429"/>
                    <a:pt x="4885" y="2407"/>
                  </a:cubicBezTo>
                  <a:lnTo>
                    <a:pt x="69" y="10"/>
                  </a:lnTo>
                  <a:cubicBezTo>
                    <a:pt x="62" y="3"/>
                    <a:pt x="55" y="0"/>
                    <a:pt x="49"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3713815" y="3038576"/>
              <a:ext cx="19308" cy="19308"/>
            </a:xfrm>
            <a:custGeom>
              <a:rect b="b" l="l" r="r" t="t"/>
              <a:pathLst>
                <a:path extrusionOk="0" h="526" w="526">
                  <a:moveTo>
                    <a:pt x="275" y="114"/>
                  </a:moveTo>
                  <a:cubicBezTo>
                    <a:pt x="343" y="114"/>
                    <a:pt x="412" y="183"/>
                    <a:pt x="412" y="274"/>
                  </a:cubicBezTo>
                  <a:cubicBezTo>
                    <a:pt x="412" y="342"/>
                    <a:pt x="343" y="434"/>
                    <a:pt x="275" y="434"/>
                  </a:cubicBezTo>
                  <a:cubicBezTo>
                    <a:pt x="183" y="434"/>
                    <a:pt x="115" y="342"/>
                    <a:pt x="115" y="274"/>
                  </a:cubicBezTo>
                  <a:cubicBezTo>
                    <a:pt x="115" y="183"/>
                    <a:pt x="183" y="114"/>
                    <a:pt x="275" y="114"/>
                  </a:cubicBezTo>
                  <a:close/>
                  <a:moveTo>
                    <a:pt x="275" y="0"/>
                  </a:moveTo>
                  <a:cubicBezTo>
                    <a:pt x="115" y="0"/>
                    <a:pt x="1" y="114"/>
                    <a:pt x="1" y="274"/>
                  </a:cubicBezTo>
                  <a:cubicBezTo>
                    <a:pt x="1" y="411"/>
                    <a:pt x="115" y="525"/>
                    <a:pt x="275" y="525"/>
                  </a:cubicBezTo>
                  <a:cubicBezTo>
                    <a:pt x="412" y="525"/>
                    <a:pt x="526" y="411"/>
                    <a:pt x="526" y="274"/>
                  </a:cubicBezTo>
                  <a:cubicBezTo>
                    <a:pt x="526" y="114"/>
                    <a:pt x="412" y="0"/>
                    <a:pt x="275"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3523631" y="2932159"/>
              <a:ext cx="66220" cy="359477"/>
            </a:xfrm>
            <a:custGeom>
              <a:rect b="b" l="l" r="r" t="t"/>
              <a:pathLst>
                <a:path extrusionOk="0" h="9793" w="1804">
                  <a:moveTo>
                    <a:pt x="1735" y="0"/>
                  </a:moveTo>
                  <a:cubicBezTo>
                    <a:pt x="1712" y="0"/>
                    <a:pt x="1689" y="23"/>
                    <a:pt x="1689" y="46"/>
                  </a:cubicBezTo>
                  <a:lnTo>
                    <a:pt x="0" y="9724"/>
                  </a:lnTo>
                  <a:cubicBezTo>
                    <a:pt x="0" y="9769"/>
                    <a:pt x="23" y="9792"/>
                    <a:pt x="46" y="9792"/>
                  </a:cubicBezTo>
                  <a:lnTo>
                    <a:pt x="69" y="9792"/>
                  </a:lnTo>
                  <a:cubicBezTo>
                    <a:pt x="92" y="9792"/>
                    <a:pt x="115" y="9769"/>
                    <a:pt x="115" y="9747"/>
                  </a:cubicBezTo>
                  <a:lnTo>
                    <a:pt x="1781" y="69"/>
                  </a:lnTo>
                  <a:cubicBezTo>
                    <a:pt x="1804" y="46"/>
                    <a:pt x="1781" y="23"/>
                    <a:pt x="1735"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3034312" y="3012807"/>
              <a:ext cx="168451" cy="436342"/>
            </a:xfrm>
            <a:custGeom>
              <a:rect b="b" l="l" r="r" t="t"/>
              <a:pathLst>
                <a:path extrusionOk="0" h="11887" w="4589">
                  <a:moveTo>
                    <a:pt x="2545" y="0"/>
                  </a:moveTo>
                  <a:cubicBezTo>
                    <a:pt x="2534" y="0"/>
                    <a:pt x="2523" y="6"/>
                    <a:pt x="2511" y="17"/>
                  </a:cubicBezTo>
                  <a:cubicBezTo>
                    <a:pt x="2488" y="63"/>
                    <a:pt x="2511" y="86"/>
                    <a:pt x="2534" y="109"/>
                  </a:cubicBezTo>
                  <a:cubicBezTo>
                    <a:pt x="2557" y="109"/>
                    <a:pt x="4269" y="1090"/>
                    <a:pt x="4474" y="1615"/>
                  </a:cubicBezTo>
                  <a:lnTo>
                    <a:pt x="2854" y="3190"/>
                  </a:lnTo>
                  <a:cubicBezTo>
                    <a:pt x="2854" y="3190"/>
                    <a:pt x="2831" y="3213"/>
                    <a:pt x="2831" y="3236"/>
                  </a:cubicBezTo>
                  <a:cubicBezTo>
                    <a:pt x="2854" y="3259"/>
                    <a:pt x="2854" y="3259"/>
                    <a:pt x="2876" y="3281"/>
                  </a:cubicBezTo>
                  <a:cubicBezTo>
                    <a:pt x="3173" y="3373"/>
                    <a:pt x="3995" y="3715"/>
                    <a:pt x="4109" y="3966"/>
                  </a:cubicBezTo>
                  <a:lnTo>
                    <a:pt x="23" y="11795"/>
                  </a:lnTo>
                  <a:cubicBezTo>
                    <a:pt x="0" y="11841"/>
                    <a:pt x="23" y="11864"/>
                    <a:pt x="46" y="11886"/>
                  </a:cubicBezTo>
                  <a:lnTo>
                    <a:pt x="69" y="11886"/>
                  </a:lnTo>
                  <a:cubicBezTo>
                    <a:pt x="92" y="11886"/>
                    <a:pt x="115" y="11886"/>
                    <a:pt x="115" y="11864"/>
                  </a:cubicBezTo>
                  <a:lnTo>
                    <a:pt x="4223" y="4012"/>
                  </a:lnTo>
                  <a:cubicBezTo>
                    <a:pt x="4223" y="3989"/>
                    <a:pt x="4223" y="3966"/>
                    <a:pt x="4223" y="3966"/>
                  </a:cubicBezTo>
                  <a:cubicBezTo>
                    <a:pt x="4109" y="3624"/>
                    <a:pt x="3287" y="3304"/>
                    <a:pt x="2991" y="3190"/>
                  </a:cubicBezTo>
                  <a:lnTo>
                    <a:pt x="4588" y="1684"/>
                  </a:lnTo>
                  <a:cubicBezTo>
                    <a:pt x="4588" y="1661"/>
                    <a:pt x="4588" y="1638"/>
                    <a:pt x="4588" y="1615"/>
                  </a:cubicBezTo>
                  <a:cubicBezTo>
                    <a:pt x="4429" y="1067"/>
                    <a:pt x="2671" y="40"/>
                    <a:pt x="2580" y="17"/>
                  </a:cubicBezTo>
                  <a:cubicBezTo>
                    <a:pt x="2568" y="6"/>
                    <a:pt x="2557" y="0"/>
                    <a:pt x="2545"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716750" y="3014275"/>
              <a:ext cx="120694" cy="444932"/>
            </a:xfrm>
            <a:custGeom>
              <a:rect b="b" l="l" r="r" t="t"/>
              <a:pathLst>
                <a:path extrusionOk="0" h="12121" w="3288">
                  <a:moveTo>
                    <a:pt x="2192" y="0"/>
                  </a:moveTo>
                  <a:cubicBezTo>
                    <a:pt x="2101" y="46"/>
                    <a:pt x="229" y="845"/>
                    <a:pt x="23" y="1392"/>
                  </a:cubicBezTo>
                  <a:cubicBezTo>
                    <a:pt x="1" y="1415"/>
                    <a:pt x="23" y="1415"/>
                    <a:pt x="23" y="1438"/>
                  </a:cubicBezTo>
                  <a:lnTo>
                    <a:pt x="1416" y="3127"/>
                  </a:lnTo>
                  <a:cubicBezTo>
                    <a:pt x="1119" y="3196"/>
                    <a:pt x="275" y="3424"/>
                    <a:pt x="115" y="3743"/>
                  </a:cubicBezTo>
                  <a:cubicBezTo>
                    <a:pt x="115" y="3766"/>
                    <a:pt x="115" y="3789"/>
                    <a:pt x="115" y="3789"/>
                  </a:cubicBezTo>
                  <a:lnTo>
                    <a:pt x="3173" y="12075"/>
                  </a:lnTo>
                  <a:cubicBezTo>
                    <a:pt x="3173" y="12098"/>
                    <a:pt x="3196" y="12120"/>
                    <a:pt x="3219" y="12120"/>
                  </a:cubicBezTo>
                  <a:lnTo>
                    <a:pt x="3242" y="12120"/>
                  </a:lnTo>
                  <a:cubicBezTo>
                    <a:pt x="3265" y="12098"/>
                    <a:pt x="3287" y="12075"/>
                    <a:pt x="3287" y="12052"/>
                  </a:cubicBezTo>
                  <a:lnTo>
                    <a:pt x="229" y="3789"/>
                  </a:lnTo>
                  <a:cubicBezTo>
                    <a:pt x="389" y="3515"/>
                    <a:pt x="1210" y="3287"/>
                    <a:pt x="1530" y="3219"/>
                  </a:cubicBezTo>
                  <a:cubicBezTo>
                    <a:pt x="1553" y="3219"/>
                    <a:pt x="1576" y="3196"/>
                    <a:pt x="1576" y="3173"/>
                  </a:cubicBezTo>
                  <a:cubicBezTo>
                    <a:pt x="1576" y="3150"/>
                    <a:pt x="1576" y="3150"/>
                    <a:pt x="1576" y="3127"/>
                  </a:cubicBezTo>
                  <a:lnTo>
                    <a:pt x="138" y="1392"/>
                  </a:lnTo>
                  <a:cubicBezTo>
                    <a:pt x="389" y="890"/>
                    <a:pt x="2215" y="114"/>
                    <a:pt x="2238" y="114"/>
                  </a:cubicBezTo>
                  <a:cubicBezTo>
                    <a:pt x="2260" y="91"/>
                    <a:pt x="2283" y="69"/>
                    <a:pt x="2260" y="23"/>
                  </a:cubicBezTo>
                  <a:cubicBezTo>
                    <a:pt x="2260" y="0"/>
                    <a:pt x="2215" y="0"/>
                    <a:pt x="2192"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3290681" y="3074587"/>
              <a:ext cx="51170" cy="309224"/>
            </a:xfrm>
            <a:custGeom>
              <a:rect b="b" l="l" r="r" t="t"/>
              <a:pathLst>
                <a:path extrusionOk="0" h="8424" w="1394">
                  <a:moveTo>
                    <a:pt x="1348" y="1"/>
                  </a:moveTo>
                  <a:cubicBezTo>
                    <a:pt x="1325" y="1"/>
                    <a:pt x="1279" y="1"/>
                    <a:pt x="1279" y="46"/>
                  </a:cubicBezTo>
                  <a:cubicBezTo>
                    <a:pt x="1279" y="46"/>
                    <a:pt x="868" y="936"/>
                    <a:pt x="549" y="2306"/>
                  </a:cubicBezTo>
                  <a:cubicBezTo>
                    <a:pt x="1" y="4543"/>
                    <a:pt x="1165" y="8355"/>
                    <a:pt x="1188" y="8377"/>
                  </a:cubicBezTo>
                  <a:cubicBezTo>
                    <a:pt x="1188" y="8400"/>
                    <a:pt x="1211" y="8423"/>
                    <a:pt x="1234" y="8423"/>
                  </a:cubicBezTo>
                  <a:lnTo>
                    <a:pt x="1256" y="8423"/>
                  </a:lnTo>
                  <a:cubicBezTo>
                    <a:pt x="1279" y="8400"/>
                    <a:pt x="1302" y="8377"/>
                    <a:pt x="1279" y="8355"/>
                  </a:cubicBezTo>
                  <a:cubicBezTo>
                    <a:pt x="1279" y="8309"/>
                    <a:pt x="115" y="4543"/>
                    <a:pt x="640" y="2352"/>
                  </a:cubicBezTo>
                  <a:cubicBezTo>
                    <a:pt x="982" y="982"/>
                    <a:pt x="1370" y="92"/>
                    <a:pt x="1370" y="92"/>
                  </a:cubicBezTo>
                  <a:cubicBezTo>
                    <a:pt x="1393" y="46"/>
                    <a:pt x="1370" y="23"/>
                    <a:pt x="1348"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2561732" y="2954771"/>
              <a:ext cx="35239" cy="353603"/>
            </a:xfrm>
            <a:custGeom>
              <a:rect b="b" l="l" r="r" t="t"/>
              <a:pathLst>
                <a:path extrusionOk="0" h="9633" w="960">
                  <a:moveTo>
                    <a:pt x="69" y="1"/>
                  </a:moveTo>
                  <a:cubicBezTo>
                    <a:pt x="24" y="1"/>
                    <a:pt x="1" y="23"/>
                    <a:pt x="24" y="69"/>
                  </a:cubicBezTo>
                  <a:cubicBezTo>
                    <a:pt x="24" y="115"/>
                    <a:pt x="845" y="5159"/>
                    <a:pt x="47" y="9564"/>
                  </a:cubicBezTo>
                  <a:cubicBezTo>
                    <a:pt x="47" y="9587"/>
                    <a:pt x="69" y="9633"/>
                    <a:pt x="92" y="9633"/>
                  </a:cubicBezTo>
                  <a:cubicBezTo>
                    <a:pt x="138" y="9633"/>
                    <a:pt x="161" y="9610"/>
                    <a:pt x="161" y="9587"/>
                  </a:cubicBezTo>
                  <a:cubicBezTo>
                    <a:pt x="960" y="5159"/>
                    <a:pt x="138" y="92"/>
                    <a:pt x="115" y="46"/>
                  </a:cubicBezTo>
                  <a:cubicBezTo>
                    <a:pt x="115" y="23"/>
                    <a:pt x="92" y="1"/>
                    <a:pt x="69"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2722623" y="3198257"/>
              <a:ext cx="18464" cy="144481"/>
            </a:xfrm>
            <a:custGeom>
              <a:rect b="b" l="l" r="r" t="t"/>
              <a:pathLst>
                <a:path extrusionOk="0" h="3936" w="503">
                  <a:moveTo>
                    <a:pt x="416" y="1"/>
                  </a:moveTo>
                  <a:cubicBezTo>
                    <a:pt x="401" y="1"/>
                    <a:pt x="388" y="22"/>
                    <a:pt x="388" y="55"/>
                  </a:cubicBezTo>
                  <a:lnTo>
                    <a:pt x="23" y="3890"/>
                  </a:lnTo>
                  <a:cubicBezTo>
                    <a:pt x="0" y="3913"/>
                    <a:pt x="23" y="3936"/>
                    <a:pt x="69" y="3936"/>
                  </a:cubicBezTo>
                  <a:cubicBezTo>
                    <a:pt x="92" y="3936"/>
                    <a:pt x="115" y="3913"/>
                    <a:pt x="115" y="3890"/>
                  </a:cubicBezTo>
                  <a:lnTo>
                    <a:pt x="480" y="55"/>
                  </a:lnTo>
                  <a:cubicBezTo>
                    <a:pt x="503" y="33"/>
                    <a:pt x="480" y="10"/>
                    <a:pt x="434" y="10"/>
                  </a:cubicBezTo>
                  <a:cubicBezTo>
                    <a:pt x="428" y="4"/>
                    <a:pt x="422" y="1"/>
                    <a:pt x="416"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2674022" y="3338519"/>
              <a:ext cx="95550" cy="136625"/>
            </a:xfrm>
            <a:custGeom>
              <a:rect b="b" l="l" r="r" t="t"/>
              <a:pathLst>
                <a:path extrusionOk="0" h="3722" w="2603">
                  <a:moveTo>
                    <a:pt x="1302" y="115"/>
                  </a:moveTo>
                  <a:cubicBezTo>
                    <a:pt x="1964" y="115"/>
                    <a:pt x="2488" y="914"/>
                    <a:pt x="2488" y="1872"/>
                  </a:cubicBezTo>
                  <a:cubicBezTo>
                    <a:pt x="2488" y="2831"/>
                    <a:pt x="1964" y="3607"/>
                    <a:pt x="1302" y="3607"/>
                  </a:cubicBezTo>
                  <a:cubicBezTo>
                    <a:pt x="640" y="3607"/>
                    <a:pt x="115" y="2831"/>
                    <a:pt x="115" y="1872"/>
                  </a:cubicBezTo>
                  <a:cubicBezTo>
                    <a:pt x="115" y="914"/>
                    <a:pt x="640" y="115"/>
                    <a:pt x="1302" y="115"/>
                  </a:cubicBezTo>
                  <a:close/>
                  <a:moveTo>
                    <a:pt x="1302" y="1"/>
                  </a:moveTo>
                  <a:cubicBezTo>
                    <a:pt x="594" y="1"/>
                    <a:pt x="1" y="845"/>
                    <a:pt x="1" y="1872"/>
                  </a:cubicBezTo>
                  <a:cubicBezTo>
                    <a:pt x="1" y="2876"/>
                    <a:pt x="594" y="3721"/>
                    <a:pt x="1302" y="3721"/>
                  </a:cubicBezTo>
                  <a:cubicBezTo>
                    <a:pt x="2009" y="3721"/>
                    <a:pt x="2603" y="2876"/>
                    <a:pt x="2603" y="1872"/>
                  </a:cubicBezTo>
                  <a:cubicBezTo>
                    <a:pt x="2603" y="845"/>
                    <a:pt x="2009" y="1"/>
                    <a:pt x="1302"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2674022" y="3350266"/>
              <a:ext cx="79619" cy="113133"/>
            </a:xfrm>
            <a:custGeom>
              <a:rect b="b" l="l" r="r" t="t"/>
              <a:pathLst>
                <a:path extrusionOk="0" h="3082" w="2169">
                  <a:moveTo>
                    <a:pt x="1096" y="114"/>
                  </a:moveTo>
                  <a:cubicBezTo>
                    <a:pt x="1621" y="114"/>
                    <a:pt x="2078" y="753"/>
                    <a:pt x="2078" y="1552"/>
                  </a:cubicBezTo>
                  <a:cubicBezTo>
                    <a:pt x="2078" y="2328"/>
                    <a:pt x="1621" y="2967"/>
                    <a:pt x="1096" y="2967"/>
                  </a:cubicBezTo>
                  <a:cubicBezTo>
                    <a:pt x="548" y="2967"/>
                    <a:pt x="115" y="2328"/>
                    <a:pt x="115" y="1552"/>
                  </a:cubicBezTo>
                  <a:cubicBezTo>
                    <a:pt x="115" y="753"/>
                    <a:pt x="548" y="114"/>
                    <a:pt x="1096" y="114"/>
                  </a:cubicBezTo>
                  <a:close/>
                  <a:moveTo>
                    <a:pt x="1096" y="0"/>
                  </a:moveTo>
                  <a:cubicBezTo>
                    <a:pt x="480" y="0"/>
                    <a:pt x="1" y="685"/>
                    <a:pt x="1" y="1552"/>
                  </a:cubicBezTo>
                  <a:cubicBezTo>
                    <a:pt x="1" y="2397"/>
                    <a:pt x="480" y="3081"/>
                    <a:pt x="1096" y="3081"/>
                  </a:cubicBezTo>
                  <a:cubicBezTo>
                    <a:pt x="1690" y="3081"/>
                    <a:pt x="2169" y="2397"/>
                    <a:pt x="2169" y="1552"/>
                  </a:cubicBezTo>
                  <a:cubicBezTo>
                    <a:pt x="2169" y="685"/>
                    <a:pt x="1690" y="0"/>
                    <a:pt x="1096"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2695790" y="3381248"/>
              <a:ext cx="36083" cy="51134"/>
            </a:xfrm>
            <a:custGeom>
              <a:rect b="b" l="l" r="r" t="t"/>
              <a:pathLst>
                <a:path extrusionOk="0" h="1393" w="983">
                  <a:moveTo>
                    <a:pt x="503" y="1"/>
                  </a:moveTo>
                  <a:cubicBezTo>
                    <a:pt x="229" y="1"/>
                    <a:pt x="1" y="320"/>
                    <a:pt x="1" y="708"/>
                  </a:cubicBezTo>
                  <a:cubicBezTo>
                    <a:pt x="1" y="1096"/>
                    <a:pt x="229" y="1393"/>
                    <a:pt x="503" y="1393"/>
                  </a:cubicBezTo>
                  <a:cubicBezTo>
                    <a:pt x="754" y="1393"/>
                    <a:pt x="982" y="1096"/>
                    <a:pt x="982" y="708"/>
                  </a:cubicBezTo>
                  <a:cubicBezTo>
                    <a:pt x="982" y="320"/>
                    <a:pt x="754" y="1"/>
                    <a:pt x="503"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2742739" y="3102228"/>
              <a:ext cx="6717" cy="35239"/>
            </a:xfrm>
            <a:custGeom>
              <a:rect b="b" l="l" r="r" t="t"/>
              <a:pathLst>
                <a:path extrusionOk="0" h="960" w="183">
                  <a:moveTo>
                    <a:pt x="137" y="1"/>
                  </a:moveTo>
                  <a:cubicBezTo>
                    <a:pt x="92" y="1"/>
                    <a:pt x="69" y="24"/>
                    <a:pt x="69" y="46"/>
                  </a:cubicBezTo>
                  <a:lnTo>
                    <a:pt x="23" y="891"/>
                  </a:lnTo>
                  <a:cubicBezTo>
                    <a:pt x="0" y="937"/>
                    <a:pt x="23" y="959"/>
                    <a:pt x="69" y="959"/>
                  </a:cubicBezTo>
                  <a:cubicBezTo>
                    <a:pt x="92" y="959"/>
                    <a:pt x="114" y="937"/>
                    <a:pt x="114" y="914"/>
                  </a:cubicBezTo>
                  <a:lnTo>
                    <a:pt x="183" y="69"/>
                  </a:lnTo>
                  <a:cubicBezTo>
                    <a:pt x="183" y="24"/>
                    <a:pt x="160" y="1"/>
                    <a:pt x="137"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1747325" y="2629059"/>
              <a:ext cx="124879" cy="159861"/>
            </a:xfrm>
            <a:custGeom>
              <a:rect b="b" l="l" r="r" t="t"/>
              <a:pathLst>
                <a:path extrusionOk="0" h="4355" w="3402">
                  <a:moveTo>
                    <a:pt x="3345" y="0"/>
                  </a:moveTo>
                  <a:cubicBezTo>
                    <a:pt x="3333" y="0"/>
                    <a:pt x="3322" y="6"/>
                    <a:pt x="3310" y="17"/>
                  </a:cubicBezTo>
                  <a:lnTo>
                    <a:pt x="24" y="4263"/>
                  </a:lnTo>
                  <a:cubicBezTo>
                    <a:pt x="1" y="4286"/>
                    <a:pt x="1" y="4331"/>
                    <a:pt x="24" y="4354"/>
                  </a:cubicBezTo>
                  <a:lnTo>
                    <a:pt x="69" y="4354"/>
                  </a:lnTo>
                  <a:cubicBezTo>
                    <a:pt x="69" y="4354"/>
                    <a:pt x="92" y="4354"/>
                    <a:pt x="115" y="4331"/>
                  </a:cubicBezTo>
                  <a:lnTo>
                    <a:pt x="3402" y="86"/>
                  </a:lnTo>
                  <a:cubicBezTo>
                    <a:pt x="3402" y="63"/>
                    <a:pt x="3402" y="40"/>
                    <a:pt x="3379" y="17"/>
                  </a:cubicBezTo>
                  <a:cubicBezTo>
                    <a:pt x="3367" y="6"/>
                    <a:pt x="3356" y="0"/>
                    <a:pt x="3345"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1730587" y="2742781"/>
              <a:ext cx="17620" cy="17656"/>
            </a:xfrm>
            <a:custGeom>
              <a:rect b="b" l="l" r="r" t="t"/>
              <a:pathLst>
                <a:path extrusionOk="0" h="481" w="480">
                  <a:moveTo>
                    <a:pt x="251" y="115"/>
                  </a:moveTo>
                  <a:cubicBezTo>
                    <a:pt x="320" y="115"/>
                    <a:pt x="365" y="183"/>
                    <a:pt x="365" y="252"/>
                  </a:cubicBezTo>
                  <a:cubicBezTo>
                    <a:pt x="365" y="320"/>
                    <a:pt x="320" y="366"/>
                    <a:pt x="251" y="366"/>
                  </a:cubicBezTo>
                  <a:cubicBezTo>
                    <a:pt x="183" y="366"/>
                    <a:pt x="114" y="320"/>
                    <a:pt x="114" y="252"/>
                  </a:cubicBezTo>
                  <a:cubicBezTo>
                    <a:pt x="114" y="183"/>
                    <a:pt x="183" y="115"/>
                    <a:pt x="251" y="115"/>
                  </a:cubicBezTo>
                  <a:close/>
                  <a:moveTo>
                    <a:pt x="251" y="1"/>
                  </a:moveTo>
                  <a:cubicBezTo>
                    <a:pt x="114" y="1"/>
                    <a:pt x="0" y="115"/>
                    <a:pt x="0" y="252"/>
                  </a:cubicBezTo>
                  <a:cubicBezTo>
                    <a:pt x="0" y="389"/>
                    <a:pt x="114" y="480"/>
                    <a:pt x="251" y="480"/>
                  </a:cubicBezTo>
                  <a:cubicBezTo>
                    <a:pt x="365" y="480"/>
                    <a:pt x="480" y="389"/>
                    <a:pt x="480" y="252"/>
                  </a:cubicBezTo>
                  <a:cubicBezTo>
                    <a:pt x="480" y="115"/>
                    <a:pt x="365" y="1"/>
                    <a:pt x="251"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3155815" y="3013578"/>
              <a:ext cx="84647" cy="338370"/>
            </a:xfrm>
            <a:custGeom>
              <a:rect b="b" l="l" r="r" t="t"/>
              <a:pathLst>
                <a:path extrusionOk="0" h="9218" w="2306">
                  <a:moveTo>
                    <a:pt x="481" y="1"/>
                  </a:moveTo>
                  <a:cubicBezTo>
                    <a:pt x="239" y="1"/>
                    <a:pt x="69" y="42"/>
                    <a:pt x="69" y="42"/>
                  </a:cubicBezTo>
                  <a:cubicBezTo>
                    <a:pt x="23" y="42"/>
                    <a:pt x="0" y="88"/>
                    <a:pt x="23" y="110"/>
                  </a:cubicBezTo>
                  <a:cubicBezTo>
                    <a:pt x="23" y="133"/>
                    <a:pt x="46" y="156"/>
                    <a:pt x="91" y="156"/>
                  </a:cubicBezTo>
                  <a:cubicBezTo>
                    <a:pt x="107" y="148"/>
                    <a:pt x="276" y="106"/>
                    <a:pt x="506" y="106"/>
                  </a:cubicBezTo>
                  <a:cubicBezTo>
                    <a:pt x="950" y="106"/>
                    <a:pt x="1623" y="264"/>
                    <a:pt x="1849" y="1138"/>
                  </a:cubicBezTo>
                  <a:cubicBezTo>
                    <a:pt x="2191" y="2507"/>
                    <a:pt x="1073" y="9081"/>
                    <a:pt x="1050" y="9149"/>
                  </a:cubicBezTo>
                  <a:cubicBezTo>
                    <a:pt x="1050" y="9172"/>
                    <a:pt x="1073" y="9218"/>
                    <a:pt x="1096" y="9218"/>
                  </a:cubicBezTo>
                  <a:cubicBezTo>
                    <a:pt x="1141" y="9218"/>
                    <a:pt x="1164" y="9195"/>
                    <a:pt x="1164" y="9172"/>
                  </a:cubicBezTo>
                  <a:cubicBezTo>
                    <a:pt x="1210" y="8898"/>
                    <a:pt x="2305" y="2507"/>
                    <a:pt x="1963" y="1115"/>
                  </a:cubicBezTo>
                  <a:cubicBezTo>
                    <a:pt x="1706" y="161"/>
                    <a:pt x="957" y="1"/>
                    <a:pt x="481"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3104681" y="3338850"/>
              <a:ext cx="161770" cy="186548"/>
            </a:xfrm>
            <a:custGeom>
              <a:rect b="b" l="l" r="r" t="t"/>
              <a:pathLst>
                <a:path extrusionOk="0" h="5082" w="4407">
                  <a:moveTo>
                    <a:pt x="2496" y="1"/>
                  </a:moveTo>
                  <a:cubicBezTo>
                    <a:pt x="2265" y="1"/>
                    <a:pt x="2046" y="74"/>
                    <a:pt x="1827" y="220"/>
                  </a:cubicBezTo>
                  <a:cubicBezTo>
                    <a:pt x="617" y="1041"/>
                    <a:pt x="46" y="4146"/>
                    <a:pt x="24" y="4283"/>
                  </a:cubicBezTo>
                  <a:cubicBezTo>
                    <a:pt x="1" y="4397"/>
                    <a:pt x="92" y="4511"/>
                    <a:pt x="206" y="4534"/>
                  </a:cubicBezTo>
                  <a:cubicBezTo>
                    <a:pt x="221" y="4537"/>
                    <a:pt x="236" y="4538"/>
                    <a:pt x="250" y="4538"/>
                  </a:cubicBezTo>
                  <a:cubicBezTo>
                    <a:pt x="353" y="4538"/>
                    <a:pt x="460" y="4471"/>
                    <a:pt x="480" y="4351"/>
                  </a:cubicBezTo>
                  <a:cubicBezTo>
                    <a:pt x="617" y="3507"/>
                    <a:pt x="1210" y="1178"/>
                    <a:pt x="2078" y="585"/>
                  </a:cubicBezTo>
                  <a:cubicBezTo>
                    <a:pt x="2196" y="500"/>
                    <a:pt x="2315" y="453"/>
                    <a:pt x="2443" y="453"/>
                  </a:cubicBezTo>
                  <a:cubicBezTo>
                    <a:pt x="2487" y="453"/>
                    <a:pt x="2533" y="459"/>
                    <a:pt x="2580" y="471"/>
                  </a:cubicBezTo>
                  <a:cubicBezTo>
                    <a:pt x="3698" y="676"/>
                    <a:pt x="3470" y="3758"/>
                    <a:pt x="3310" y="4830"/>
                  </a:cubicBezTo>
                  <a:cubicBezTo>
                    <a:pt x="3288" y="4945"/>
                    <a:pt x="3379" y="5059"/>
                    <a:pt x="3493" y="5082"/>
                  </a:cubicBezTo>
                  <a:lnTo>
                    <a:pt x="3539" y="5082"/>
                  </a:lnTo>
                  <a:cubicBezTo>
                    <a:pt x="3653" y="5082"/>
                    <a:pt x="3744" y="5013"/>
                    <a:pt x="3767" y="4899"/>
                  </a:cubicBezTo>
                  <a:cubicBezTo>
                    <a:pt x="3835" y="4442"/>
                    <a:pt x="4406" y="357"/>
                    <a:pt x="2671" y="14"/>
                  </a:cubicBezTo>
                  <a:cubicBezTo>
                    <a:pt x="2612" y="5"/>
                    <a:pt x="2554" y="1"/>
                    <a:pt x="2496"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3147409" y="3379816"/>
              <a:ext cx="91365" cy="32486"/>
            </a:xfrm>
            <a:custGeom>
              <a:rect b="b" l="l" r="r" t="t"/>
              <a:pathLst>
                <a:path extrusionOk="0" h="885" w="2489">
                  <a:moveTo>
                    <a:pt x="1028" y="1"/>
                  </a:moveTo>
                  <a:cubicBezTo>
                    <a:pt x="462" y="1"/>
                    <a:pt x="37" y="291"/>
                    <a:pt x="24" y="291"/>
                  </a:cubicBezTo>
                  <a:cubicBezTo>
                    <a:pt x="1" y="314"/>
                    <a:pt x="1" y="359"/>
                    <a:pt x="24" y="382"/>
                  </a:cubicBezTo>
                  <a:cubicBezTo>
                    <a:pt x="24" y="393"/>
                    <a:pt x="35" y="399"/>
                    <a:pt x="49" y="399"/>
                  </a:cubicBezTo>
                  <a:cubicBezTo>
                    <a:pt x="64" y="399"/>
                    <a:pt x="81" y="393"/>
                    <a:pt x="92" y="382"/>
                  </a:cubicBezTo>
                  <a:cubicBezTo>
                    <a:pt x="118" y="369"/>
                    <a:pt x="507" y="100"/>
                    <a:pt x="1029" y="100"/>
                  </a:cubicBezTo>
                  <a:cubicBezTo>
                    <a:pt x="1440" y="100"/>
                    <a:pt x="1934" y="267"/>
                    <a:pt x="2397" y="861"/>
                  </a:cubicBezTo>
                  <a:cubicBezTo>
                    <a:pt x="2397" y="884"/>
                    <a:pt x="2420" y="884"/>
                    <a:pt x="2420" y="884"/>
                  </a:cubicBezTo>
                  <a:cubicBezTo>
                    <a:pt x="2443" y="884"/>
                    <a:pt x="2466" y="884"/>
                    <a:pt x="2466" y="861"/>
                  </a:cubicBezTo>
                  <a:cubicBezTo>
                    <a:pt x="2489" y="861"/>
                    <a:pt x="2489" y="816"/>
                    <a:pt x="2466" y="793"/>
                  </a:cubicBezTo>
                  <a:cubicBezTo>
                    <a:pt x="1988" y="175"/>
                    <a:pt x="1466" y="1"/>
                    <a:pt x="1028"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2"/>
            <p:cNvSpPr/>
            <p:nvPr/>
          </p:nvSpPr>
          <p:spPr>
            <a:xfrm>
              <a:off x="3087098" y="3483957"/>
              <a:ext cx="37735" cy="149510"/>
            </a:xfrm>
            <a:custGeom>
              <a:rect b="b" l="l" r="r" t="t"/>
              <a:pathLst>
                <a:path extrusionOk="0" h="4073" w="1028">
                  <a:moveTo>
                    <a:pt x="902" y="1"/>
                  </a:moveTo>
                  <a:cubicBezTo>
                    <a:pt x="879" y="1"/>
                    <a:pt x="868" y="17"/>
                    <a:pt x="868" y="33"/>
                  </a:cubicBezTo>
                  <a:cubicBezTo>
                    <a:pt x="822" y="147"/>
                    <a:pt x="0" y="2818"/>
                    <a:pt x="366" y="3799"/>
                  </a:cubicBezTo>
                  <a:cubicBezTo>
                    <a:pt x="366" y="3799"/>
                    <a:pt x="388" y="3799"/>
                    <a:pt x="388" y="3822"/>
                  </a:cubicBezTo>
                  <a:cubicBezTo>
                    <a:pt x="388" y="3822"/>
                    <a:pt x="640" y="4073"/>
                    <a:pt x="982" y="4073"/>
                  </a:cubicBezTo>
                  <a:cubicBezTo>
                    <a:pt x="1005" y="4073"/>
                    <a:pt x="1028" y="4050"/>
                    <a:pt x="1028" y="4005"/>
                  </a:cubicBezTo>
                  <a:cubicBezTo>
                    <a:pt x="1028" y="3982"/>
                    <a:pt x="1005" y="3959"/>
                    <a:pt x="982" y="3959"/>
                  </a:cubicBezTo>
                  <a:cubicBezTo>
                    <a:pt x="731" y="3959"/>
                    <a:pt x="525" y="3776"/>
                    <a:pt x="480" y="3731"/>
                  </a:cubicBezTo>
                  <a:cubicBezTo>
                    <a:pt x="137" y="2795"/>
                    <a:pt x="959" y="101"/>
                    <a:pt x="959" y="79"/>
                  </a:cubicBezTo>
                  <a:cubicBezTo>
                    <a:pt x="982" y="56"/>
                    <a:pt x="959" y="10"/>
                    <a:pt x="936" y="10"/>
                  </a:cubicBezTo>
                  <a:cubicBezTo>
                    <a:pt x="923" y="3"/>
                    <a:pt x="911" y="1"/>
                    <a:pt x="902"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2"/>
            <p:cNvSpPr/>
            <p:nvPr/>
          </p:nvSpPr>
          <p:spPr>
            <a:xfrm>
              <a:off x="3185109" y="3491005"/>
              <a:ext cx="49482" cy="155052"/>
            </a:xfrm>
            <a:custGeom>
              <a:rect b="b" l="l" r="r" t="t"/>
              <a:pathLst>
                <a:path extrusionOk="0" h="4224" w="1348">
                  <a:moveTo>
                    <a:pt x="1279" y="1"/>
                  </a:moveTo>
                  <a:cubicBezTo>
                    <a:pt x="1256" y="1"/>
                    <a:pt x="1234" y="24"/>
                    <a:pt x="1234" y="46"/>
                  </a:cubicBezTo>
                  <a:cubicBezTo>
                    <a:pt x="1211" y="1028"/>
                    <a:pt x="1051" y="3653"/>
                    <a:pt x="686" y="4018"/>
                  </a:cubicBezTo>
                  <a:cubicBezTo>
                    <a:pt x="627" y="4077"/>
                    <a:pt x="553" y="4098"/>
                    <a:pt x="478" y="4098"/>
                  </a:cubicBezTo>
                  <a:cubicBezTo>
                    <a:pt x="290" y="4098"/>
                    <a:pt x="92" y="3966"/>
                    <a:pt x="92" y="3949"/>
                  </a:cubicBezTo>
                  <a:cubicBezTo>
                    <a:pt x="69" y="3949"/>
                    <a:pt x="47" y="3949"/>
                    <a:pt x="24" y="3972"/>
                  </a:cubicBezTo>
                  <a:cubicBezTo>
                    <a:pt x="1" y="3995"/>
                    <a:pt x="1" y="4041"/>
                    <a:pt x="24" y="4041"/>
                  </a:cubicBezTo>
                  <a:cubicBezTo>
                    <a:pt x="47" y="4064"/>
                    <a:pt x="275" y="4223"/>
                    <a:pt x="503" y="4223"/>
                  </a:cubicBezTo>
                  <a:cubicBezTo>
                    <a:pt x="594" y="4223"/>
                    <a:pt x="686" y="4178"/>
                    <a:pt x="777" y="4109"/>
                  </a:cubicBezTo>
                  <a:cubicBezTo>
                    <a:pt x="1256" y="3630"/>
                    <a:pt x="1325" y="206"/>
                    <a:pt x="1348" y="46"/>
                  </a:cubicBezTo>
                  <a:cubicBezTo>
                    <a:pt x="1348" y="24"/>
                    <a:pt x="1325" y="1"/>
                    <a:pt x="1279"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3166681" y="3621613"/>
              <a:ext cx="32706" cy="31679"/>
            </a:xfrm>
            <a:custGeom>
              <a:rect b="b" l="l" r="r" t="t"/>
              <a:pathLst>
                <a:path extrusionOk="0" h="863" w="891">
                  <a:moveTo>
                    <a:pt x="387" y="0"/>
                  </a:moveTo>
                  <a:cubicBezTo>
                    <a:pt x="338" y="0"/>
                    <a:pt x="289" y="23"/>
                    <a:pt x="252" y="72"/>
                  </a:cubicBezTo>
                  <a:cubicBezTo>
                    <a:pt x="138" y="232"/>
                    <a:pt x="1" y="483"/>
                    <a:pt x="69" y="734"/>
                  </a:cubicBezTo>
                  <a:cubicBezTo>
                    <a:pt x="87" y="805"/>
                    <a:pt x="147" y="863"/>
                    <a:pt x="215" y="863"/>
                  </a:cubicBezTo>
                  <a:cubicBezTo>
                    <a:pt x="235" y="863"/>
                    <a:pt x="255" y="858"/>
                    <a:pt x="275" y="848"/>
                  </a:cubicBezTo>
                  <a:lnTo>
                    <a:pt x="891" y="597"/>
                  </a:lnTo>
                  <a:lnTo>
                    <a:pt x="503" y="49"/>
                  </a:lnTo>
                  <a:cubicBezTo>
                    <a:pt x="471" y="17"/>
                    <a:pt x="430" y="0"/>
                    <a:pt x="387"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3111399" y="3617355"/>
              <a:ext cx="31018" cy="32156"/>
            </a:xfrm>
            <a:custGeom>
              <a:rect b="b" l="l" r="r" t="t"/>
              <a:pathLst>
                <a:path extrusionOk="0" h="876" w="845">
                  <a:moveTo>
                    <a:pt x="674" y="0"/>
                  </a:moveTo>
                  <a:cubicBezTo>
                    <a:pt x="647" y="0"/>
                    <a:pt x="620" y="9"/>
                    <a:pt x="594" y="28"/>
                  </a:cubicBezTo>
                  <a:lnTo>
                    <a:pt x="0" y="325"/>
                  </a:lnTo>
                  <a:lnTo>
                    <a:pt x="457" y="827"/>
                  </a:lnTo>
                  <a:cubicBezTo>
                    <a:pt x="489" y="859"/>
                    <a:pt x="530" y="876"/>
                    <a:pt x="573" y="876"/>
                  </a:cubicBezTo>
                  <a:cubicBezTo>
                    <a:pt x="621" y="876"/>
                    <a:pt x="671" y="853"/>
                    <a:pt x="708" y="804"/>
                  </a:cubicBezTo>
                  <a:cubicBezTo>
                    <a:pt x="845" y="622"/>
                    <a:pt x="845" y="325"/>
                    <a:pt x="822" y="119"/>
                  </a:cubicBezTo>
                  <a:cubicBezTo>
                    <a:pt x="806" y="54"/>
                    <a:pt x="742" y="0"/>
                    <a:pt x="674"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2741895" y="2480464"/>
              <a:ext cx="404700" cy="484466"/>
            </a:xfrm>
            <a:custGeom>
              <a:rect b="b" l="l" r="r" t="t"/>
              <a:pathLst>
                <a:path extrusionOk="0" h="13198" w="11025">
                  <a:moveTo>
                    <a:pt x="5397" y="0"/>
                  </a:moveTo>
                  <a:cubicBezTo>
                    <a:pt x="3311" y="0"/>
                    <a:pt x="1274" y="814"/>
                    <a:pt x="868" y="2536"/>
                  </a:cubicBezTo>
                  <a:cubicBezTo>
                    <a:pt x="868" y="2536"/>
                    <a:pt x="0" y="4545"/>
                    <a:pt x="46" y="6804"/>
                  </a:cubicBezTo>
                  <a:cubicBezTo>
                    <a:pt x="92" y="9041"/>
                    <a:pt x="23" y="12830"/>
                    <a:pt x="2717" y="13081"/>
                  </a:cubicBezTo>
                  <a:cubicBezTo>
                    <a:pt x="3333" y="13144"/>
                    <a:pt x="3915" y="13197"/>
                    <a:pt x="4472" y="13197"/>
                  </a:cubicBezTo>
                  <a:cubicBezTo>
                    <a:pt x="6347" y="13197"/>
                    <a:pt x="7938" y="12595"/>
                    <a:pt x="9610" y="9726"/>
                  </a:cubicBezTo>
                  <a:cubicBezTo>
                    <a:pt x="10683" y="7877"/>
                    <a:pt x="11025" y="3495"/>
                    <a:pt x="10021" y="1943"/>
                  </a:cubicBezTo>
                  <a:cubicBezTo>
                    <a:pt x="9228" y="671"/>
                    <a:pt x="7292" y="0"/>
                    <a:pt x="5397" y="0"/>
                  </a:cubicBezTo>
                  <a:close/>
                </a:path>
              </a:pathLst>
            </a:custGeom>
            <a:solidFill>
              <a:srgbClr val="FD9D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3066138" y="2696309"/>
              <a:ext cx="127412" cy="152446"/>
            </a:xfrm>
            <a:custGeom>
              <a:rect b="b" l="l" r="r" t="t"/>
              <a:pathLst>
                <a:path extrusionOk="0" h="4153" w="3471">
                  <a:moveTo>
                    <a:pt x="2236" y="0"/>
                  </a:moveTo>
                  <a:cubicBezTo>
                    <a:pt x="1294" y="0"/>
                    <a:pt x="293" y="1236"/>
                    <a:pt x="92" y="2020"/>
                  </a:cubicBezTo>
                  <a:cubicBezTo>
                    <a:pt x="24" y="2294"/>
                    <a:pt x="1" y="2568"/>
                    <a:pt x="69" y="2842"/>
                  </a:cubicBezTo>
                  <a:cubicBezTo>
                    <a:pt x="209" y="3578"/>
                    <a:pt x="807" y="4152"/>
                    <a:pt x="1501" y="4152"/>
                  </a:cubicBezTo>
                  <a:cubicBezTo>
                    <a:pt x="1710" y="4152"/>
                    <a:pt x="1929" y="4100"/>
                    <a:pt x="2146" y="3983"/>
                  </a:cubicBezTo>
                  <a:cubicBezTo>
                    <a:pt x="2945" y="3549"/>
                    <a:pt x="3379" y="2522"/>
                    <a:pt x="3447" y="1655"/>
                  </a:cubicBezTo>
                  <a:cubicBezTo>
                    <a:pt x="3470" y="1153"/>
                    <a:pt x="3333" y="605"/>
                    <a:pt x="2922" y="262"/>
                  </a:cubicBezTo>
                  <a:cubicBezTo>
                    <a:pt x="2707" y="79"/>
                    <a:pt x="2473" y="0"/>
                    <a:pt x="2236" y="0"/>
                  </a:cubicBezTo>
                  <a:close/>
                </a:path>
              </a:pathLst>
            </a:custGeom>
            <a:solidFill>
              <a:srgbClr val="FD9D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3099652" y="2724574"/>
              <a:ext cx="86336" cy="50913"/>
            </a:xfrm>
            <a:custGeom>
              <a:rect b="b" l="l" r="r" t="t"/>
              <a:pathLst>
                <a:path extrusionOk="0" h="1387" w="2352">
                  <a:moveTo>
                    <a:pt x="1431" y="1"/>
                  </a:moveTo>
                  <a:cubicBezTo>
                    <a:pt x="1278" y="1"/>
                    <a:pt x="1119" y="21"/>
                    <a:pt x="959" y="63"/>
                  </a:cubicBezTo>
                  <a:cubicBezTo>
                    <a:pt x="754" y="109"/>
                    <a:pt x="571" y="223"/>
                    <a:pt x="434" y="337"/>
                  </a:cubicBezTo>
                  <a:cubicBezTo>
                    <a:pt x="161" y="611"/>
                    <a:pt x="69" y="999"/>
                    <a:pt x="1" y="1318"/>
                  </a:cubicBezTo>
                  <a:cubicBezTo>
                    <a:pt x="1" y="1341"/>
                    <a:pt x="24" y="1364"/>
                    <a:pt x="46" y="1387"/>
                  </a:cubicBezTo>
                  <a:lnTo>
                    <a:pt x="69" y="1387"/>
                  </a:lnTo>
                  <a:cubicBezTo>
                    <a:pt x="92" y="1387"/>
                    <a:pt x="115" y="1364"/>
                    <a:pt x="115" y="1341"/>
                  </a:cubicBezTo>
                  <a:cubicBezTo>
                    <a:pt x="183" y="1022"/>
                    <a:pt x="275" y="657"/>
                    <a:pt x="503" y="428"/>
                  </a:cubicBezTo>
                  <a:cubicBezTo>
                    <a:pt x="640" y="314"/>
                    <a:pt x="800" y="223"/>
                    <a:pt x="1005" y="154"/>
                  </a:cubicBezTo>
                  <a:cubicBezTo>
                    <a:pt x="1134" y="124"/>
                    <a:pt x="1264" y="109"/>
                    <a:pt x="1391" y="109"/>
                  </a:cubicBezTo>
                  <a:cubicBezTo>
                    <a:pt x="1644" y="109"/>
                    <a:pt x="1888" y="170"/>
                    <a:pt x="2101" y="291"/>
                  </a:cubicBezTo>
                  <a:cubicBezTo>
                    <a:pt x="2169" y="337"/>
                    <a:pt x="2215" y="383"/>
                    <a:pt x="2238" y="451"/>
                  </a:cubicBezTo>
                  <a:cubicBezTo>
                    <a:pt x="2238" y="474"/>
                    <a:pt x="2260" y="497"/>
                    <a:pt x="2283" y="497"/>
                  </a:cubicBezTo>
                  <a:cubicBezTo>
                    <a:pt x="2329" y="497"/>
                    <a:pt x="2352" y="474"/>
                    <a:pt x="2352" y="428"/>
                  </a:cubicBezTo>
                  <a:cubicBezTo>
                    <a:pt x="2329" y="337"/>
                    <a:pt x="2260" y="246"/>
                    <a:pt x="2146" y="177"/>
                  </a:cubicBezTo>
                  <a:cubicBezTo>
                    <a:pt x="1944" y="62"/>
                    <a:pt x="1696" y="1"/>
                    <a:pt x="1431"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3108058" y="2749499"/>
              <a:ext cx="25145" cy="47793"/>
            </a:xfrm>
            <a:custGeom>
              <a:rect b="b" l="l" r="r" t="t"/>
              <a:pathLst>
                <a:path extrusionOk="0" h="1302" w="685">
                  <a:moveTo>
                    <a:pt x="46" y="0"/>
                  </a:moveTo>
                  <a:cubicBezTo>
                    <a:pt x="23" y="0"/>
                    <a:pt x="0" y="23"/>
                    <a:pt x="0" y="46"/>
                  </a:cubicBezTo>
                  <a:cubicBezTo>
                    <a:pt x="0" y="92"/>
                    <a:pt x="23" y="114"/>
                    <a:pt x="46" y="114"/>
                  </a:cubicBezTo>
                  <a:cubicBezTo>
                    <a:pt x="297" y="114"/>
                    <a:pt x="457" y="320"/>
                    <a:pt x="502" y="525"/>
                  </a:cubicBezTo>
                  <a:cubicBezTo>
                    <a:pt x="571" y="731"/>
                    <a:pt x="525" y="959"/>
                    <a:pt x="434" y="1233"/>
                  </a:cubicBezTo>
                  <a:cubicBezTo>
                    <a:pt x="411" y="1256"/>
                    <a:pt x="434" y="1279"/>
                    <a:pt x="457" y="1301"/>
                  </a:cubicBezTo>
                  <a:lnTo>
                    <a:pt x="479" y="1301"/>
                  </a:lnTo>
                  <a:cubicBezTo>
                    <a:pt x="502" y="1301"/>
                    <a:pt x="525" y="1279"/>
                    <a:pt x="525" y="1256"/>
                  </a:cubicBezTo>
                  <a:cubicBezTo>
                    <a:pt x="639" y="982"/>
                    <a:pt x="685" y="731"/>
                    <a:pt x="616" y="503"/>
                  </a:cubicBezTo>
                  <a:cubicBezTo>
                    <a:pt x="571" y="251"/>
                    <a:pt x="342" y="0"/>
                    <a:pt x="46"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2"/>
            <p:cNvSpPr/>
            <p:nvPr/>
          </p:nvSpPr>
          <p:spPr>
            <a:xfrm>
              <a:off x="2914496" y="2638346"/>
              <a:ext cx="124659" cy="60531"/>
            </a:xfrm>
            <a:custGeom>
              <a:rect b="b" l="l" r="r" t="t"/>
              <a:pathLst>
                <a:path extrusionOk="0" h="1649" w="3396">
                  <a:moveTo>
                    <a:pt x="1378" y="1"/>
                  </a:moveTo>
                  <a:cubicBezTo>
                    <a:pt x="1219" y="1"/>
                    <a:pt x="1061" y="17"/>
                    <a:pt x="913" y="38"/>
                  </a:cubicBezTo>
                  <a:cubicBezTo>
                    <a:pt x="571" y="107"/>
                    <a:pt x="206" y="266"/>
                    <a:pt x="69" y="655"/>
                  </a:cubicBezTo>
                  <a:cubicBezTo>
                    <a:pt x="0" y="906"/>
                    <a:pt x="206" y="1157"/>
                    <a:pt x="457" y="1157"/>
                  </a:cubicBezTo>
                  <a:cubicBezTo>
                    <a:pt x="640" y="1157"/>
                    <a:pt x="776" y="1111"/>
                    <a:pt x="936" y="1043"/>
                  </a:cubicBezTo>
                  <a:lnTo>
                    <a:pt x="982" y="1020"/>
                  </a:lnTo>
                  <a:lnTo>
                    <a:pt x="1028" y="1020"/>
                  </a:lnTo>
                  <a:cubicBezTo>
                    <a:pt x="1073" y="997"/>
                    <a:pt x="1119" y="974"/>
                    <a:pt x="1187" y="974"/>
                  </a:cubicBezTo>
                  <a:cubicBezTo>
                    <a:pt x="1210" y="974"/>
                    <a:pt x="1233" y="951"/>
                    <a:pt x="1256" y="951"/>
                  </a:cubicBezTo>
                  <a:lnTo>
                    <a:pt x="1575" y="951"/>
                  </a:lnTo>
                  <a:cubicBezTo>
                    <a:pt x="1575" y="951"/>
                    <a:pt x="1598" y="974"/>
                    <a:pt x="1598" y="974"/>
                  </a:cubicBezTo>
                  <a:lnTo>
                    <a:pt x="1712" y="974"/>
                  </a:lnTo>
                  <a:cubicBezTo>
                    <a:pt x="1735" y="997"/>
                    <a:pt x="1781" y="997"/>
                    <a:pt x="1781" y="997"/>
                  </a:cubicBezTo>
                  <a:cubicBezTo>
                    <a:pt x="1804" y="997"/>
                    <a:pt x="1849" y="1020"/>
                    <a:pt x="1872" y="1020"/>
                  </a:cubicBezTo>
                  <a:cubicBezTo>
                    <a:pt x="1918" y="1043"/>
                    <a:pt x="1986" y="1043"/>
                    <a:pt x="2032" y="1065"/>
                  </a:cubicBezTo>
                  <a:cubicBezTo>
                    <a:pt x="2055" y="1088"/>
                    <a:pt x="2077" y="1088"/>
                    <a:pt x="2100" y="1088"/>
                  </a:cubicBezTo>
                  <a:cubicBezTo>
                    <a:pt x="2123" y="1111"/>
                    <a:pt x="2146" y="1111"/>
                    <a:pt x="2146" y="1111"/>
                  </a:cubicBezTo>
                  <a:cubicBezTo>
                    <a:pt x="2169" y="1134"/>
                    <a:pt x="2192" y="1134"/>
                    <a:pt x="2192" y="1134"/>
                  </a:cubicBezTo>
                  <a:cubicBezTo>
                    <a:pt x="2214" y="1157"/>
                    <a:pt x="2260" y="1157"/>
                    <a:pt x="2283" y="1180"/>
                  </a:cubicBezTo>
                  <a:cubicBezTo>
                    <a:pt x="2488" y="1294"/>
                    <a:pt x="2625" y="1408"/>
                    <a:pt x="2785" y="1568"/>
                  </a:cubicBezTo>
                  <a:cubicBezTo>
                    <a:pt x="2842" y="1625"/>
                    <a:pt x="2912" y="1649"/>
                    <a:pt x="2982" y="1649"/>
                  </a:cubicBezTo>
                  <a:cubicBezTo>
                    <a:pt x="3190" y="1649"/>
                    <a:pt x="3396" y="1431"/>
                    <a:pt x="3242" y="1225"/>
                  </a:cubicBezTo>
                  <a:cubicBezTo>
                    <a:pt x="2922" y="723"/>
                    <a:pt x="2488" y="266"/>
                    <a:pt x="1918" y="84"/>
                  </a:cubicBezTo>
                  <a:cubicBezTo>
                    <a:pt x="1746" y="23"/>
                    <a:pt x="1562" y="1"/>
                    <a:pt x="1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2"/>
            <p:cNvSpPr/>
            <p:nvPr/>
          </p:nvSpPr>
          <p:spPr>
            <a:xfrm>
              <a:off x="2763663" y="2634896"/>
              <a:ext cx="103111" cy="48784"/>
            </a:xfrm>
            <a:custGeom>
              <a:rect b="b" l="l" r="r" t="t"/>
              <a:pathLst>
                <a:path extrusionOk="0" h="1329" w="2809">
                  <a:moveTo>
                    <a:pt x="1522" y="0"/>
                  </a:moveTo>
                  <a:cubicBezTo>
                    <a:pt x="1449" y="0"/>
                    <a:pt x="1375" y="6"/>
                    <a:pt x="1302" y="18"/>
                  </a:cubicBezTo>
                  <a:cubicBezTo>
                    <a:pt x="1074" y="64"/>
                    <a:pt x="845" y="155"/>
                    <a:pt x="640" y="292"/>
                  </a:cubicBezTo>
                  <a:cubicBezTo>
                    <a:pt x="526" y="360"/>
                    <a:pt x="389" y="429"/>
                    <a:pt x="275" y="497"/>
                  </a:cubicBezTo>
                  <a:cubicBezTo>
                    <a:pt x="252" y="543"/>
                    <a:pt x="229" y="566"/>
                    <a:pt x="206" y="589"/>
                  </a:cubicBezTo>
                  <a:cubicBezTo>
                    <a:pt x="183" y="612"/>
                    <a:pt x="138" y="657"/>
                    <a:pt x="115" y="680"/>
                  </a:cubicBezTo>
                  <a:cubicBezTo>
                    <a:pt x="46" y="771"/>
                    <a:pt x="46" y="840"/>
                    <a:pt x="24" y="954"/>
                  </a:cubicBezTo>
                  <a:cubicBezTo>
                    <a:pt x="1" y="1091"/>
                    <a:pt x="115" y="1205"/>
                    <a:pt x="229" y="1274"/>
                  </a:cubicBezTo>
                  <a:cubicBezTo>
                    <a:pt x="252" y="1274"/>
                    <a:pt x="252" y="1296"/>
                    <a:pt x="275" y="1296"/>
                  </a:cubicBezTo>
                  <a:cubicBezTo>
                    <a:pt x="323" y="1312"/>
                    <a:pt x="383" y="1329"/>
                    <a:pt x="438" y="1329"/>
                  </a:cubicBezTo>
                  <a:cubicBezTo>
                    <a:pt x="461" y="1329"/>
                    <a:pt x="483" y="1326"/>
                    <a:pt x="503" y="1319"/>
                  </a:cubicBezTo>
                  <a:cubicBezTo>
                    <a:pt x="549" y="1319"/>
                    <a:pt x="594" y="1296"/>
                    <a:pt x="640" y="1274"/>
                  </a:cubicBezTo>
                  <a:cubicBezTo>
                    <a:pt x="777" y="1251"/>
                    <a:pt x="891" y="1182"/>
                    <a:pt x="1005" y="1137"/>
                  </a:cubicBezTo>
                  <a:cubicBezTo>
                    <a:pt x="1096" y="1091"/>
                    <a:pt x="1165" y="1045"/>
                    <a:pt x="1233" y="1022"/>
                  </a:cubicBezTo>
                  <a:cubicBezTo>
                    <a:pt x="1279" y="1000"/>
                    <a:pt x="1325" y="977"/>
                    <a:pt x="1370" y="954"/>
                  </a:cubicBezTo>
                  <a:cubicBezTo>
                    <a:pt x="1370" y="954"/>
                    <a:pt x="1393" y="954"/>
                    <a:pt x="1416" y="931"/>
                  </a:cubicBezTo>
                  <a:cubicBezTo>
                    <a:pt x="1462" y="931"/>
                    <a:pt x="1507" y="908"/>
                    <a:pt x="1553" y="908"/>
                  </a:cubicBezTo>
                  <a:lnTo>
                    <a:pt x="1736" y="908"/>
                  </a:lnTo>
                  <a:cubicBezTo>
                    <a:pt x="1758" y="908"/>
                    <a:pt x="1781" y="931"/>
                    <a:pt x="1804" y="931"/>
                  </a:cubicBezTo>
                  <a:cubicBezTo>
                    <a:pt x="2078" y="1000"/>
                    <a:pt x="2192" y="1068"/>
                    <a:pt x="2466" y="1068"/>
                  </a:cubicBezTo>
                  <a:cubicBezTo>
                    <a:pt x="2580" y="1068"/>
                    <a:pt x="2671" y="1045"/>
                    <a:pt x="2740" y="954"/>
                  </a:cubicBezTo>
                  <a:cubicBezTo>
                    <a:pt x="2786" y="863"/>
                    <a:pt x="2808" y="726"/>
                    <a:pt x="2763" y="657"/>
                  </a:cubicBezTo>
                  <a:cubicBezTo>
                    <a:pt x="2717" y="589"/>
                    <a:pt x="2671" y="520"/>
                    <a:pt x="2626" y="475"/>
                  </a:cubicBezTo>
                  <a:cubicBezTo>
                    <a:pt x="2580" y="406"/>
                    <a:pt x="2512" y="360"/>
                    <a:pt x="2466" y="315"/>
                  </a:cubicBezTo>
                  <a:cubicBezTo>
                    <a:pt x="2352" y="224"/>
                    <a:pt x="2238" y="155"/>
                    <a:pt x="2101" y="109"/>
                  </a:cubicBezTo>
                  <a:cubicBezTo>
                    <a:pt x="1917" y="43"/>
                    <a:pt x="1721" y="0"/>
                    <a:pt x="1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2"/>
            <p:cNvSpPr/>
            <p:nvPr/>
          </p:nvSpPr>
          <p:spPr>
            <a:xfrm>
              <a:off x="2770380" y="2680781"/>
              <a:ext cx="1725" cy="881"/>
            </a:xfrm>
            <a:custGeom>
              <a:rect b="b" l="l" r="r" t="t"/>
              <a:pathLst>
                <a:path extrusionOk="0" h="24" w="47">
                  <a:moveTo>
                    <a:pt x="46" y="24"/>
                  </a:moveTo>
                  <a:cubicBezTo>
                    <a:pt x="46" y="24"/>
                    <a:pt x="46" y="24"/>
                    <a:pt x="46" y="24"/>
                  </a:cubicBezTo>
                  <a:cubicBezTo>
                    <a:pt x="0" y="1"/>
                    <a:pt x="0" y="1"/>
                    <a:pt x="46" y="24"/>
                  </a:cubicBezTo>
                  <a:close/>
                </a:path>
              </a:pathLst>
            </a:custGeom>
            <a:solidFill>
              <a:srgbClr val="D07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2953884" y="2709267"/>
              <a:ext cx="21804" cy="28522"/>
            </a:xfrm>
            <a:custGeom>
              <a:rect b="b" l="l" r="r" t="t"/>
              <a:pathLst>
                <a:path extrusionOk="0" h="777" w="594">
                  <a:moveTo>
                    <a:pt x="297" y="1"/>
                  </a:moveTo>
                  <a:cubicBezTo>
                    <a:pt x="137" y="1"/>
                    <a:pt x="23" y="161"/>
                    <a:pt x="23" y="389"/>
                  </a:cubicBezTo>
                  <a:cubicBezTo>
                    <a:pt x="0" y="594"/>
                    <a:pt x="137" y="777"/>
                    <a:pt x="297" y="777"/>
                  </a:cubicBezTo>
                  <a:cubicBezTo>
                    <a:pt x="457" y="777"/>
                    <a:pt x="571" y="617"/>
                    <a:pt x="594" y="389"/>
                  </a:cubicBezTo>
                  <a:cubicBezTo>
                    <a:pt x="594" y="183"/>
                    <a:pt x="457" y="1"/>
                    <a:pt x="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2807235" y="2706771"/>
              <a:ext cx="21841" cy="28522"/>
            </a:xfrm>
            <a:custGeom>
              <a:rect b="b" l="l" r="r" t="t"/>
              <a:pathLst>
                <a:path extrusionOk="0" h="777" w="595">
                  <a:moveTo>
                    <a:pt x="297" y="0"/>
                  </a:moveTo>
                  <a:cubicBezTo>
                    <a:pt x="161" y="0"/>
                    <a:pt x="24" y="160"/>
                    <a:pt x="24" y="388"/>
                  </a:cubicBezTo>
                  <a:cubicBezTo>
                    <a:pt x="1" y="594"/>
                    <a:pt x="138" y="776"/>
                    <a:pt x="297" y="776"/>
                  </a:cubicBezTo>
                  <a:cubicBezTo>
                    <a:pt x="457" y="776"/>
                    <a:pt x="594" y="617"/>
                    <a:pt x="594" y="388"/>
                  </a:cubicBezTo>
                  <a:cubicBezTo>
                    <a:pt x="594" y="183"/>
                    <a:pt x="457" y="0"/>
                    <a:pt x="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2"/>
            <p:cNvSpPr/>
            <p:nvPr/>
          </p:nvSpPr>
          <p:spPr>
            <a:xfrm>
              <a:off x="2849964" y="2662023"/>
              <a:ext cx="41112" cy="136111"/>
            </a:xfrm>
            <a:custGeom>
              <a:rect b="b" l="l" r="r" t="t"/>
              <a:pathLst>
                <a:path extrusionOk="0" h="3708" w="1120">
                  <a:moveTo>
                    <a:pt x="1008" y="0"/>
                  </a:moveTo>
                  <a:cubicBezTo>
                    <a:pt x="992" y="0"/>
                    <a:pt x="976" y="16"/>
                    <a:pt x="960" y="32"/>
                  </a:cubicBezTo>
                  <a:cubicBezTo>
                    <a:pt x="868" y="398"/>
                    <a:pt x="708" y="717"/>
                    <a:pt x="549" y="1037"/>
                  </a:cubicBezTo>
                  <a:cubicBezTo>
                    <a:pt x="412" y="1311"/>
                    <a:pt x="275" y="1584"/>
                    <a:pt x="161" y="1881"/>
                  </a:cubicBezTo>
                  <a:cubicBezTo>
                    <a:pt x="46" y="2224"/>
                    <a:pt x="1" y="2520"/>
                    <a:pt x="46" y="2771"/>
                  </a:cubicBezTo>
                  <a:cubicBezTo>
                    <a:pt x="161" y="3251"/>
                    <a:pt x="571" y="3662"/>
                    <a:pt x="1051" y="3707"/>
                  </a:cubicBezTo>
                  <a:cubicBezTo>
                    <a:pt x="1096" y="3707"/>
                    <a:pt x="1119" y="3684"/>
                    <a:pt x="1119" y="3662"/>
                  </a:cubicBezTo>
                  <a:cubicBezTo>
                    <a:pt x="1119" y="3639"/>
                    <a:pt x="1096" y="3616"/>
                    <a:pt x="1074" y="3593"/>
                  </a:cubicBezTo>
                  <a:cubicBezTo>
                    <a:pt x="640" y="3547"/>
                    <a:pt x="252" y="3182"/>
                    <a:pt x="161" y="2771"/>
                  </a:cubicBezTo>
                  <a:cubicBezTo>
                    <a:pt x="115" y="2520"/>
                    <a:pt x="161" y="2246"/>
                    <a:pt x="275" y="1927"/>
                  </a:cubicBezTo>
                  <a:cubicBezTo>
                    <a:pt x="366" y="1630"/>
                    <a:pt x="503" y="1356"/>
                    <a:pt x="640" y="1082"/>
                  </a:cubicBezTo>
                  <a:cubicBezTo>
                    <a:pt x="800" y="763"/>
                    <a:pt x="982" y="420"/>
                    <a:pt x="1074" y="78"/>
                  </a:cubicBezTo>
                  <a:cubicBezTo>
                    <a:pt x="1074" y="32"/>
                    <a:pt x="1074" y="10"/>
                    <a:pt x="1028" y="10"/>
                  </a:cubicBezTo>
                  <a:cubicBezTo>
                    <a:pt x="1021" y="3"/>
                    <a:pt x="1015" y="0"/>
                    <a:pt x="1008"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2"/>
            <p:cNvSpPr/>
            <p:nvPr/>
          </p:nvSpPr>
          <p:spPr>
            <a:xfrm>
              <a:off x="2872612" y="2892147"/>
              <a:ext cx="70405" cy="18244"/>
            </a:xfrm>
            <a:custGeom>
              <a:rect b="b" l="l" r="r" t="t"/>
              <a:pathLst>
                <a:path extrusionOk="0" h="497" w="1918">
                  <a:moveTo>
                    <a:pt x="1860" y="0"/>
                  </a:moveTo>
                  <a:cubicBezTo>
                    <a:pt x="1849" y="0"/>
                    <a:pt x="1838" y="6"/>
                    <a:pt x="1826" y="17"/>
                  </a:cubicBezTo>
                  <a:cubicBezTo>
                    <a:pt x="1621" y="205"/>
                    <a:pt x="932" y="380"/>
                    <a:pt x="463" y="380"/>
                  </a:cubicBezTo>
                  <a:cubicBezTo>
                    <a:pt x="305" y="380"/>
                    <a:pt x="172" y="360"/>
                    <a:pt x="91" y="314"/>
                  </a:cubicBezTo>
                  <a:cubicBezTo>
                    <a:pt x="85" y="308"/>
                    <a:pt x="76" y="305"/>
                    <a:pt x="67" y="305"/>
                  </a:cubicBezTo>
                  <a:cubicBezTo>
                    <a:pt x="44" y="305"/>
                    <a:pt x="16" y="321"/>
                    <a:pt x="0" y="337"/>
                  </a:cubicBezTo>
                  <a:cubicBezTo>
                    <a:pt x="0" y="360"/>
                    <a:pt x="0" y="406"/>
                    <a:pt x="23" y="406"/>
                  </a:cubicBezTo>
                  <a:cubicBezTo>
                    <a:pt x="137" y="474"/>
                    <a:pt x="274" y="497"/>
                    <a:pt x="457" y="497"/>
                  </a:cubicBezTo>
                  <a:cubicBezTo>
                    <a:pt x="959" y="497"/>
                    <a:pt x="1666" y="314"/>
                    <a:pt x="1895" y="109"/>
                  </a:cubicBezTo>
                  <a:cubicBezTo>
                    <a:pt x="1917" y="86"/>
                    <a:pt x="1917" y="40"/>
                    <a:pt x="1895" y="17"/>
                  </a:cubicBezTo>
                  <a:cubicBezTo>
                    <a:pt x="1883" y="6"/>
                    <a:pt x="1872" y="0"/>
                    <a:pt x="1860"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2837409" y="2838296"/>
              <a:ext cx="147491" cy="53152"/>
            </a:xfrm>
            <a:custGeom>
              <a:rect b="b" l="l" r="r" t="t"/>
              <a:pathLst>
                <a:path extrusionOk="0" h="1448" w="4018">
                  <a:moveTo>
                    <a:pt x="4018" y="1"/>
                  </a:moveTo>
                  <a:cubicBezTo>
                    <a:pt x="4018" y="1"/>
                    <a:pt x="2778" y="801"/>
                    <a:pt x="1092" y="801"/>
                  </a:cubicBezTo>
                  <a:cubicBezTo>
                    <a:pt x="745" y="801"/>
                    <a:pt x="378" y="767"/>
                    <a:pt x="0" y="686"/>
                  </a:cubicBezTo>
                  <a:lnTo>
                    <a:pt x="0" y="686"/>
                  </a:lnTo>
                  <a:cubicBezTo>
                    <a:pt x="0" y="686"/>
                    <a:pt x="590" y="1448"/>
                    <a:pt x="1572" y="1448"/>
                  </a:cubicBezTo>
                  <a:cubicBezTo>
                    <a:pt x="1717" y="1448"/>
                    <a:pt x="1870" y="1431"/>
                    <a:pt x="2032" y="1393"/>
                  </a:cubicBezTo>
                  <a:cubicBezTo>
                    <a:pt x="3287" y="1074"/>
                    <a:pt x="4018" y="1"/>
                    <a:pt x="4018"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2"/>
            <p:cNvSpPr/>
            <p:nvPr/>
          </p:nvSpPr>
          <p:spPr>
            <a:xfrm>
              <a:off x="2880982" y="2839985"/>
              <a:ext cx="104763" cy="51464"/>
            </a:xfrm>
            <a:custGeom>
              <a:rect b="b" l="l" r="r" t="t"/>
              <a:pathLst>
                <a:path extrusionOk="0" h="1402" w="2854">
                  <a:moveTo>
                    <a:pt x="2854" y="0"/>
                  </a:moveTo>
                  <a:cubicBezTo>
                    <a:pt x="2853" y="1"/>
                    <a:pt x="1963" y="503"/>
                    <a:pt x="708" y="685"/>
                  </a:cubicBezTo>
                  <a:cubicBezTo>
                    <a:pt x="594" y="799"/>
                    <a:pt x="480" y="891"/>
                    <a:pt x="366" y="982"/>
                  </a:cubicBezTo>
                  <a:cubicBezTo>
                    <a:pt x="229" y="1119"/>
                    <a:pt x="115" y="1233"/>
                    <a:pt x="0" y="1370"/>
                  </a:cubicBezTo>
                  <a:cubicBezTo>
                    <a:pt x="113" y="1391"/>
                    <a:pt x="231" y="1402"/>
                    <a:pt x="355" y="1402"/>
                  </a:cubicBezTo>
                  <a:cubicBezTo>
                    <a:pt x="507" y="1402"/>
                    <a:pt x="669" y="1385"/>
                    <a:pt x="845" y="1347"/>
                  </a:cubicBezTo>
                  <a:cubicBezTo>
                    <a:pt x="2100" y="1028"/>
                    <a:pt x="2853" y="1"/>
                    <a:pt x="28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a:off x="2831536" y="2832093"/>
              <a:ext cx="164266" cy="38947"/>
            </a:xfrm>
            <a:custGeom>
              <a:rect b="b" l="l" r="r" t="t"/>
              <a:pathLst>
                <a:path extrusionOk="0" h="1061" w="4475">
                  <a:moveTo>
                    <a:pt x="4407" y="1"/>
                  </a:moveTo>
                  <a:cubicBezTo>
                    <a:pt x="4398" y="1"/>
                    <a:pt x="4390" y="3"/>
                    <a:pt x="4383" y="10"/>
                  </a:cubicBezTo>
                  <a:cubicBezTo>
                    <a:pt x="3518" y="619"/>
                    <a:pt x="2460" y="936"/>
                    <a:pt x="1410" y="936"/>
                  </a:cubicBezTo>
                  <a:cubicBezTo>
                    <a:pt x="964" y="936"/>
                    <a:pt x="520" y="879"/>
                    <a:pt x="92" y="763"/>
                  </a:cubicBezTo>
                  <a:cubicBezTo>
                    <a:pt x="79" y="757"/>
                    <a:pt x="67" y="754"/>
                    <a:pt x="58" y="754"/>
                  </a:cubicBezTo>
                  <a:cubicBezTo>
                    <a:pt x="35" y="754"/>
                    <a:pt x="24" y="770"/>
                    <a:pt x="24" y="786"/>
                  </a:cubicBezTo>
                  <a:cubicBezTo>
                    <a:pt x="1" y="832"/>
                    <a:pt x="24" y="855"/>
                    <a:pt x="46" y="855"/>
                  </a:cubicBezTo>
                  <a:cubicBezTo>
                    <a:pt x="503" y="992"/>
                    <a:pt x="959" y="1060"/>
                    <a:pt x="1439" y="1060"/>
                  </a:cubicBezTo>
                  <a:cubicBezTo>
                    <a:pt x="2511" y="1060"/>
                    <a:pt x="3561" y="718"/>
                    <a:pt x="4452" y="101"/>
                  </a:cubicBezTo>
                  <a:cubicBezTo>
                    <a:pt x="4474" y="79"/>
                    <a:pt x="4474" y="56"/>
                    <a:pt x="4452" y="33"/>
                  </a:cubicBezTo>
                  <a:cubicBezTo>
                    <a:pt x="4452" y="17"/>
                    <a:pt x="4429" y="1"/>
                    <a:pt x="4407" y="1"/>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2"/>
            <p:cNvSpPr/>
            <p:nvPr/>
          </p:nvSpPr>
          <p:spPr>
            <a:xfrm>
              <a:off x="2981525" y="2815354"/>
              <a:ext cx="31862" cy="33037"/>
            </a:xfrm>
            <a:custGeom>
              <a:rect b="b" l="l" r="r" t="t"/>
              <a:pathLst>
                <a:path extrusionOk="0" h="900" w="868">
                  <a:moveTo>
                    <a:pt x="66" y="0"/>
                  </a:moveTo>
                  <a:cubicBezTo>
                    <a:pt x="59" y="0"/>
                    <a:pt x="53" y="3"/>
                    <a:pt x="46" y="10"/>
                  </a:cubicBezTo>
                  <a:cubicBezTo>
                    <a:pt x="0" y="10"/>
                    <a:pt x="0" y="32"/>
                    <a:pt x="0" y="78"/>
                  </a:cubicBezTo>
                  <a:cubicBezTo>
                    <a:pt x="115" y="443"/>
                    <a:pt x="411" y="763"/>
                    <a:pt x="776" y="900"/>
                  </a:cubicBezTo>
                  <a:lnTo>
                    <a:pt x="799" y="900"/>
                  </a:lnTo>
                  <a:cubicBezTo>
                    <a:pt x="822" y="900"/>
                    <a:pt x="845" y="877"/>
                    <a:pt x="845" y="854"/>
                  </a:cubicBezTo>
                  <a:cubicBezTo>
                    <a:pt x="868" y="831"/>
                    <a:pt x="845" y="808"/>
                    <a:pt x="822" y="786"/>
                  </a:cubicBezTo>
                  <a:cubicBezTo>
                    <a:pt x="480" y="671"/>
                    <a:pt x="206" y="375"/>
                    <a:pt x="115" y="32"/>
                  </a:cubicBezTo>
                  <a:cubicBezTo>
                    <a:pt x="98" y="16"/>
                    <a:pt x="82" y="0"/>
                    <a:pt x="66" y="0"/>
                  </a:cubicBezTo>
                  <a:close/>
                </a:path>
              </a:pathLst>
            </a:custGeom>
            <a:solidFill>
              <a:srgbClr val="3313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2"/>
            <p:cNvSpPr/>
            <p:nvPr/>
          </p:nvSpPr>
          <p:spPr>
            <a:xfrm>
              <a:off x="2669837" y="2345378"/>
              <a:ext cx="532075" cy="398276"/>
            </a:xfrm>
            <a:custGeom>
              <a:rect b="b" l="l" r="r" t="t"/>
              <a:pathLst>
                <a:path extrusionOk="0" h="10850" w="14495">
                  <a:moveTo>
                    <a:pt x="4228" y="0"/>
                  </a:moveTo>
                  <a:cubicBezTo>
                    <a:pt x="4143" y="0"/>
                    <a:pt x="4057" y="3"/>
                    <a:pt x="3972" y="8"/>
                  </a:cubicBezTo>
                  <a:cubicBezTo>
                    <a:pt x="2602" y="76"/>
                    <a:pt x="1233" y="761"/>
                    <a:pt x="640" y="2016"/>
                  </a:cubicBezTo>
                  <a:cubicBezTo>
                    <a:pt x="503" y="2313"/>
                    <a:pt x="388" y="2632"/>
                    <a:pt x="320" y="2998"/>
                  </a:cubicBezTo>
                  <a:cubicBezTo>
                    <a:pt x="0" y="4687"/>
                    <a:pt x="822" y="6718"/>
                    <a:pt x="2625" y="7152"/>
                  </a:cubicBezTo>
                  <a:cubicBezTo>
                    <a:pt x="2758" y="7183"/>
                    <a:pt x="2888" y="7196"/>
                    <a:pt x="3015" y="7196"/>
                  </a:cubicBezTo>
                  <a:cubicBezTo>
                    <a:pt x="3530" y="7196"/>
                    <a:pt x="4006" y="6989"/>
                    <a:pt x="4503" y="6989"/>
                  </a:cubicBezTo>
                  <a:cubicBezTo>
                    <a:pt x="4599" y="6989"/>
                    <a:pt x="4696" y="6997"/>
                    <a:pt x="4794" y="7015"/>
                  </a:cubicBezTo>
                  <a:cubicBezTo>
                    <a:pt x="4958" y="7043"/>
                    <a:pt x="5119" y="7057"/>
                    <a:pt x="5275" y="7057"/>
                  </a:cubicBezTo>
                  <a:cubicBezTo>
                    <a:pt x="6374" y="7057"/>
                    <a:pt x="7261" y="6385"/>
                    <a:pt x="7921" y="5486"/>
                  </a:cubicBezTo>
                  <a:cubicBezTo>
                    <a:pt x="8126" y="6011"/>
                    <a:pt x="8469" y="6536"/>
                    <a:pt x="9016" y="6764"/>
                  </a:cubicBezTo>
                  <a:cubicBezTo>
                    <a:pt x="9120" y="6803"/>
                    <a:pt x="9653" y="6863"/>
                    <a:pt x="10102" y="6863"/>
                  </a:cubicBezTo>
                  <a:cubicBezTo>
                    <a:pt x="10447" y="6863"/>
                    <a:pt x="10741" y="6827"/>
                    <a:pt x="10751" y="6718"/>
                  </a:cubicBezTo>
                  <a:lnTo>
                    <a:pt x="10751" y="6718"/>
                  </a:lnTo>
                  <a:cubicBezTo>
                    <a:pt x="10728" y="7608"/>
                    <a:pt x="10865" y="8476"/>
                    <a:pt x="11094" y="9320"/>
                  </a:cubicBezTo>
                  <a:cubicBezTo>
                    <a:pt x="11162" y="9549"/>
                    <a:pt x="11276" y="10279"/>
                    <a:pt x="11504" y="10781"/>
                  </a:cubicBezTo>
                  <a:cubicBezTo>
                    <a:pt x="11527" y="10781"/>
                    <a:pt x="11550" y="10804"/>
                    <a:pt x="11573" y="10804"/>
                  </a:cubicBezTo>
                  <a:cubicBezTo>
                    <a:pt x="11573" y="10804"/>
                    <a:pt x="11618" y="10827"/>
                    <a:pt x="11641" y="10827"/>
                  </a:cubicBezTo>
                  <a:cubicBezTo>
                    <a:pt x="11641" y="10827"/>
                    <a:pt x="11710" y="10850"/>
                    <a:pt x="11733" y="10850"/>
                  </a:cubicBezTo>
                  <a:cubicBezTo>
                    <a:pt x="11755" y="10850"/>
                    <a:pt x="11892" y="10827"/>
                    <a:pt x="11938" y="10804"/>
                  </a:cubicBezTo>
                  <a:cubicBezTo>
                    <a:pt x="12052" y="10758"/>
                    <a:pt x="12098" y="10690"/>
                    <a:pt x="12189" y="10621"/>
                  </a:cubicBezTo>
                  <a:cubicBezTo>
                    <a:pt x="12623" y="10256"/>
                    <a:pt x="13034" y="9822"/>
                    <a:pt x="13353" y="9366"/>
                  </a:cubicBezTo>
                  <a:cubicBezTo>
                    <a:pt x="13992" y="8133"/>
                    <a:pt x="14494" y="6764"/>
                    <a:pt x="14061" y="5486"/>
                  </a:cubicBezTo>
                  <a:cubicBezTo>
                    <a:pt x="13878" y="4961"/>
                    <a:pt x="13513" y="4641"/>
                    <a:pt x="13102" y="4276"/>
                  </a:cubicBezTo>
                  <a:cubicBezTo>
                    <a:pt x="12395" y="3591"/>
                    <a:pt x="12235" y="2541"/>
                    <a:pt x="11550" y="1811"/>
                  </a:cubicBezTo>
                  <a:cubicBezTo>
                    <a:pt x="10921" y="1118"/>
                    <a:pt x="10040" y="542"/>
                    <a:pt x="9087" y="542"/>
                  </a:cubicBezTo>
                  <a:cubicBezTo>
                    <a:pt x="9003" y="542"/>
                    <a:pt x="8919" y="546"/>
                    <a:pt x="8834" y="555"/>
                  </a:cubicBezTo>
                  <a:cubicBezTo>
                    <a:pt x="8651" y="578"/>
                    <a:pt x="7190" y="1103"/>
                    <a:pt x="7236" y="1149"/>
                  </a:cubicBezTo>
                  <a:cubicBezTo>
                    <a:pt x="6410" y="407"/>
                    <a:pt x="5328" y="0"/>
                    <a:pt x="4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2"/>
            <p:cNvSpPr/>
            <p:nvPr/>
          </p:nvSpPr>
          <p:spPr>
            <a:xfrm>
              <a:off x="2681547" y="2482226"/>
              <a:ext cx="464240" cy="261431"/>
            </a:xfrm>
            <a:custGeom>
              <a:rect b="b" l="l" r="r" t="t"/>
              <a:pathLst>
                <a:path extrusionOk="0" h="7122" w="12647">
                  <a:moveTo>
                    <a:pt x="6826" y="0"/>
                  </a:moveTo>
                  <a:cubicBezTo>
                    <a:pt x="6620" y="183"/>
                    <a:pt x="6438" y="365"/>
                    <a:pt x="6232" y="525"/>
                  </a:cubicBezTo>
                  <a:cubicBezTo>
                    <a:pt x="5799" y="890"/>
                    <a:pt x="5342" y="1255"/>
                    <a:pt x="4817" y="1529"/>
                  </a:cubicBezTo>
                  <a:cubicBezTo>
                    <a:pt x="4221" y="1833"/>
                    <a:pt x="3600" y="1982"/>
                    <a:pt x="2976" y="1982"/>
                  </a:cubicBezTo>
                  <a:cubicBezTo>
                    <a:pt x="2429" y="1982"/>
                    <a:pt x="1881" y="1868"/>
                    <a:pt x="1348" y="1644"/>
                  </a:cubicBezTo>
                  <a:cubicBezTo>
                    <a:pt x="800" y="1415"/>
                    <a:pt x="343" y="1096"/>
                    <a:pt x="1" y="708"/>
                  </a:cubicBezTo>
                  <a:lnTo>
                    <a:pt x="1" y="708"/>
                  </a:lnTo>
                  <a:cubicBezTo>
                    <a:pt x="206" y="1963"/>
                    <a:pt x="1005" y="3104"/>
                    <a:pt x="2306" y="3424"/>
                  </a:cubicBezTo>
                  <a:cubicBezTo>
                    <a:pt x="2439" y="3455"/>
                    <a:pt x="2569" y="3468"/>
                    <a:pt x="2696" y="3468"/>
                  </a:cubicBezTo>
                  <a:cubicBezTo>
                    <a:pt x="3211" y="3468"/>
                    <a:pt x="3687" y="3261"/>
                    <a:pt x="4184" y="3261"/>
                  </a:cubicBezTo>
                  <a:cubicBezTo>
                    <a:pt x="4280" y="3261"/>
                    <a:pt x="4377" y="3269"/>
                    <a:pt x="4475" y="3287"/>
                  </a:cubicBezTo>
                  <a:cubicBezTo>
                    <a:pt x="4639" y="3315"/>
                    <a:pt x="4800" y="3329"/>
                    <a:pt x="4956" y="3329"/>
                  </a:cubicBezTo>
                  <a:cubicBezTo>
                    <a:pt x="6055" y="3329"/>
                    <a:pt x="6942" y="2657"/>
                    <a:pt x="7602" y="1758"/>
                  </a:cubicBezTo>
                  <a:cubicBezTo>
                    <a:pt x="7807" y="2283"/>
                    <a:pt x="8150" y="2808"/>
                    <a:pt x="8697" y="3036"/>
                  </a:cubicBezTo>
                  <a:cubicBezTo>
                    <a:pt x="8801" y="3075"/>
                    <a:pt x="9334" y="3135"/>
                    <a:pt x="9783" y="3135"/>
                  </a:cubicBezTo>
                  <a:cubicBezTo>
                    <a:pt x="10128" y="3135"/>
                    <a:pt x="10422" y="3099"/>
                    <a:pt x="10432" y="2990"/>
                  </a:cubicBezTo>
                  <a:lnTo>
                    <a:pt x="10432" y="2990"/>
                  </a:lnTo>
                  <a:cubicBezTo>
                    <a:pt x="10409" y="3880"/>
                    <a:pt x="10546" y="4748"/>
                    <a:pt x="10775" y="5592"/>
                  </a:cubicBezTo>
                  <a:cubicBezTo>
                    <a:pt x="10843" y="5821"/>
                    <a:pt x="10957" y="6551"/>
                    <a:pt x="11185" y="7053"/>
                  </a:cubicBezTo>
                  <a:cubicBezTo>
                    <a:pt x="11208" y="7053"/>
                    <a:pt x="11231" y="7076"/>
                    <a:pt x="11254" y="7076"/>
                  </a:cubicBezTo>
                  <a:cubicBezTo>
                    <a:pt x="11254" y="7076"/>
                    <a:pt x="11299" y="7099"/>
                    <a:pt x="11322" y="7099"/>
                  </a:cubicBezTo>
                  <a:cubicBezTo>
                    <a:pt x="11322" y="7099"/>
                    <a:pt x="11391" y="7122"/>
                    <a:pt x="11414" y="7122"/>
                  </a:cubicBezTo>
                  <a:cubicBezTo>
                    <a:pt x="11436" y="7122"/>
                    <a:pt x="11573" y="7099"/>
                    <a:pt x="11619" y="7076"/>
                  </a:cubicBezTo>
                  <a:cubicBezTo>
                    <a:pt x="11733" y="7030"/>
                    <a:pt x="11779" y="6962"/>
                    <a:pt x="11870" y="6893"/>
                  </a:cubicBezTo>
                  <a:cubicBezTo>
                    <a:pt x="12144" y="6665"/>
                    <a:pt x="12418" y="6391"/>
                    <a:pt x="12646" y="6117"/>
                  </a:cubicBezTo>
                  <a:cubicBezTo>
                    <a:pt x="12601" y="6049"/>
                    <a:pt x="12532" y="5980"/>
                    <a:pt x="12486" y="5912"/>
                  </a:cubicBezTo>
                  <a:cubicBezTo>
                    <a:pt x="11802" y="5204"/>
                    <a:pt x="11322" y="4383"/>
                    <a:pt x="11254" y="3310"/>
                  </a:cubicBezTo>
                  <a:cubicBezTo>
                    <a:pt x="11254" y="3059"/>
                    <a:pt x="11231" y="2739"/>
                    <a:pt x="11254" y="2420"/>
                  </a:cubicBezTo>
                  <a:cubicBezTo>
                    <a:pt x="11094" y="2397"/>
                    <a:pt x="10911" y="2328"/>
                    <a:pt x="10775" y="2283"/>
                  </a:cubicBezTo>
                  <a:cubicBezTo>
                    <a:pt x="10295" y="2100"/>
                    <a:pt x="9839" y="1826"/>
                    <a:pt x="9588" y="1370"/>
                  </a:cubicBezTo>
                  <a:cubicBezTo>
                    <a:pt x="9496" y="1233"/>
                    <a:pt x="9451" y="1073"/>
                    <a:pt x="9428" y="913"/>
                  </a:cubicBezTo>
                  <a:cubicBezTo>
                    <a:pt x="8857" y="913"/>
                    <a:pt x="8287" y="822"/>
                    <a:pt x="7739" y="571"/>
                  </a:cubicBezTo>
                  <a:cubicBezTo>
                    <a:pt x="7419" y="411"/>
                    <a:pt x="7100" y="228"/>
                    <a:pt x="6826"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1114735" y="4126976"/>
              <a:ext cx="2633433" cy="147491"/>
            </a:xfrm>
            <a:custGeom>
              <a:rect b="b" l="l" r="r" t="t"/>
              <a:pathLst>
                <a:path extrusionOk="0" h="4018" w="71741">
                  <a:moveTo>
                    <a:pt x="1" y="0"/>
                  </a:moveTo>
                  <a:lnTo>
                    <a:pt x="1" y="4017"/>
                  </a:lnTo>
                  <a:lnTo>
                    <a:pt x="71741" y="4017"/>
                  </a:lnTo>
                  <a:lnTo>
                    <a:pt x="717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2"/>
            <p:cNvSpPr/>
            <p:nvPr/>
          </p:nvSpPr>
          <p:spPr>
            <a:xfrm>
              <a:off x="1221996" y="4276084"/>
              <a:ext cx="2415574" cy="263964"/>
            </a:xfrm>
            <a:custGeom>
              <a:rect b="b" l="l" r="r" t="t"/>
              <a:pathLst>
                <a:path extrusionOk="0" h="7191" w="65806">
                  <a:moveTo>
                    <a:pt x="0" y="1"/>
                  </a:moveTo>
                  <a:lnTo>
                    <a:pt x="0" y="7191"/>
                  </a:lnTo>
                  <a:lnTo>
                    <a:pt x="65806" y="7191"/>
                  </a:lnTo>
                  <a:lnTo>
                    <a:pt x="658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2"/>
            <p:cNvSpPr/>
            <p:nvPr/>
          </p:nvSpPr>
          <p:spPr>
            <a:xfrm>
              <a:off x="1221996" y="4276084"/>
              <a:ext cx="2415574" cy="198624"/>
            </a:xfrm>
            <a:custGeom>
              <a:rect b="b" l="l" r="r" t="t"/>
              <a:pathLst>
                <a:path extrusionOk="0" h="5411" w="65806">
                  <a:moveTo>
                    <a:pt x="0" y="1"/>
                  </a:moveTo>
                  <a:lnTo>
                    <a:pt x="0" y="4908"/>
                  </a:lnTo>
                  <a:cubicBezTo>
                    <a:pt x="4154" y="3676"/>
                    <a:pt x="8468" y="2968"/>
                    <a:pt x="12782" y="2580"/>
                  </a:cubicBezTo>
                  <a:cubicBezTo>
                    <a:pt x="18078" y="2101"/>
                    <a:pt x="23419" y="2078"/>
                    <a:pt x="28737" y="1895"/>
                  </a:cubicBezTo>
                  <a:cubicBezTo>
                    <a:pt x="32454" y="1779"/>
                    <a:pt x="36182" y="1651"/>
                    <a:pt x="39914" y="1651"/>
                  </a:cubicBezTo>
                  <a:cubicBezTo>
                    <a:pt x="41316" y="1651"/>
                    <a:pt x="42719" y="1669"/>
                    <a:pt x="44122" y="1713"/>
                  </a:cubicBezTo>
                  <a:cubicBezTo>
                    <a:pt x="49120" y="1850"/>
                    <a:pt x="54165" y="2329"/>
                    <a:pt x="59049" y="3425"/>
                  </a:cubicBezTo>
                  <a:cubicBezTo>
                    <a:pt x="61332" y="3950"/>
                    <a:pt x="63592" y="4589"/>
                    <a:pt x="65806" y="5411"/>
                  </a:cubicBezTo>
                  <a:lnTo>
                    <a:pt x="65806"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3093815" y="3548564"/>
              <a:ext cx="423127" cy="334479"/>
            </a:xfrm>
            <a:custGeom>
              <a:rect b="b" l="l" r="r" t="t"/>
              <a:pathLst>
                <a:path extrusionOk="0" h="9112" w="11527">
                  <a:moveTo>
                    <a:pt x="4426" y="6319"/>
                  </a:moveTo>
                  <a:lnTo>
                    <a:pt x="4426" y="6319"/>
                  </a:lnTo>
                  <a:cubicBezTo>
                    <a:pt x="4427" y="6322"/>
                    <a:pt x="4428" y="6326"/>
                    <a:pt x="4428" y="6330"/>
                  </a:cubicBezTo>
                  <a:cubicBezTo>
                    <a:pt x="4427" y="6326"/>
                    <a:pt x="4427" y="6323"/>
                    <a:pt x="4426" y="6319"/>
                  </a:cubicBezTo>
                  <a:close/>
                  <a:moveTo>
                    <a:pt x="5957" y="1"/>
                  </a:moveTo>
                  <a:cubicBezTo>
                    <a:pt x="5815" y="1"/>
                    <a:pt x="5677" y="98"/>
                    <a:pt x="5569" y="236"/>
                  </a:cubicBezTo>
                  <a:cubicBezTo>
                    <a:pt x="5159" y="670"/>
                    <a:pt x="4930" y="1354"/>
                    <a:pt x="4748" y="1948"/>
                  </a:cubicBezTo>
                  <a:cubicBezTo>
                    <a:pt x="4565" y="2610"/>
                    <a:pt x="4474" y="3272"/>
                    <a:pt x="4428" y="3956"/>
                  </a:cubicBezTo>
                  <a:cubicBezTo>
                    <a:pt x="4384" y="4709"/>
                    <a:pt x="4383" y="5462"/>
                    <a:pt x="4403" y="6215"/>
                  </a:cubicBezTo>
                  <a:lnTo>
                    <a:pt x="4403" y="6215"/>
                  </a:lnTo>
                  <a:cubicBezTo>
                    <a:pt x="4317" y="5820"/>
                    <a:pt x="4213" y="5426"/>
                    <a:pt x="4109" y="5052"/>
                  </a:cubicBezTo>
                  <a:cubicBezTo>
                    <a:pt x="3812" y="3979"/>
                    <a:pt x="3401" y="2975"/>
                    <a:pt x="2830" y="2176"/>
                  </a:cubicBezTo>
                  <a:cubicBezTo>
                    <a:pt x="2626" y="1903"/>
                    <a:pt x="2370" y="1605"/>
                    <a:pt x="2073" y="1605"/>
                  </a:cubicBezTo>
                  <a:cubicBezTo>
                    <a:pt x="1972" y="1605"/>
                    <a:pt x="1867" y="1639"/>
                    <a:pt x="1758" y="1720"/>
                  </a:cubicBezTo>
                  <a:cubicBezTo>
                    <a:pt x="1438" y="1971"/>
                    <a:pt x="1324" y="2496"/>
                    <a:pt x="1278" y="2929"/>
                  </a:cubicBezTo>
                  <a:cubicBezTo>
                    <a:pt x="1255" y="3523"/>
                    <a:pt x="1347" y="4093"/>
                    <a:pt x="1552" y="4618"/>
                  </a:cubicBezTo>
                  <a:cubicBezTo>
                    <a:pt x="1758" y="5121"/>
                    <a:pt x="2054" y="5600"/>
                    <a:pt x="2351" y="6034"/>
                  </a:cubicBezTo>
                  <a:cubicBezTo>
                    <a:pt x="2488" y="6285"/>
                    <a:pt x="2648" y="6513"/>
                    <a:pt x="2808" y="6718"/>
                  </a:cubicBezTo>
                  <a:cubicBezTo>
                    <a:pt x="2283" y="6262"/>
                    <a:pt x="1689" y="5897"/>
                    <a:pt x="1004" y="5897"/>
                  </a:cubicBezTo>
                  <a:cubicBezTo>
                    <a:pt x="730" y="5919"/>
                    <a:pt x="342" y="5965"/>
                    <a:pt x="183" y="6330"/>
                  </a:cubicBezTo>
                  <a:cubicBezTo>
                    <a:pt x="0" y="6673"/>
                    <a:pt x="160" y="7175"/>
                    <a:pt x="320" y="7472"/>
                  </a:cubicBezTo>
                  <a:cubicBezTo>
                    <a:pt x="685" y="8225"/>
                    <a:pt x="1370" y="8521"/>
                    <a:pt x="2031" y="8704"/>
                  </a:cubicBezTo>
                  <a:cubicBezTo>
                    <a:pt x="2934" y="8980"/>
                    <a:pt x="3888" y="9112"/>
                    <a:pt x="4857" y="9112"/>
                  </a:cubicBezTo>
                  <a:cubicBezTo>
                    <a:pt x="6290" y="9112"/>
                    <a:pt x="7755" y="8824"/>
                    <a:pt x="9130" y="8293"/>
                  </a:cubicBezTo>
                  <a:cubicBezTo>
                    <a:pt x="9609" y="8088"/>
                    <a:pt x="10089" y="7882"/>
                    <a:pt x="10522" y="7563"/>
                  </a:cubicBezTo>
                  <a:cubicBezTo>
                    <a:pt x="10911" y="7289"/>
                    <a:pt x="11321" y="6878"/>
                    <a:pt x="11413" y="6307"/>
                  </a:cubicBezTo>
                  <a:cubicBezTo>
                    <a:pt x="11527" y="5691"/>
                    <a:pt x="11116" y="5394"/>
                    <a:pt x="10705" y="5394"/>
                  </a:cubicBezTo>
                  <a:cubicBezTo>
                    <a:pt x="10662" y="5393"/>
                    <a:pt x="10619" y="5392"/>
                    <a:pt x="10576" y="5392"/>
                  </a:cubicBezTo>
                  <a:cubicBezTo>
                    <a:pt x="10026" y="5392"/>
                    <a:pt x="9477" y="5525"/>
                    <a:pt x="8948" y="5737"/>
                  </a:cubicBezTo>
                  <a:cubicBezTo>
                    <a:pt x="9358" y="5280"/>
                    <a:pt x="9746" y="4778"/>
                    <a:pt x="10066" y="4230"/>
                  </a:cubicBezTo>
                  <a:cubicBezTo>
                    <a:pt x="10317" y="3797"/>
                    <a:pt x="10545" y="3135"/>
                    <a:pt x="10249" y="2701"/>
                  </a:cubicBezTo>
                  <a:cubicBezTo>
                    <a:pt x="10068" y="2415"/>
                    <a:pt x="9777" y="2327"/>
                    <a:pt x="9476" y="2327"/>
                  </a:cubicBezTo>
                  <a:cubicBezTo>
                    <a:pt x="9321" y="2327"/>
                    <a:pt x="9163" y="2350"/>
                    <a:pt x="9016" y="2381"/>
                  </a:cubicBezTo>
                  <a:cubicBezTo>
                    <a:pt x="7989" y="2655"/>
                    <a:pt x="7213" y="3660"/>
                    <a:pt x="6574" y="4687"/>
                  </a:cubicBezTo>
                  <a:cubicBezTo>
                    <a:pt x="6505" y="4824"/>
                    <a:pt x="6414" y="4938"/>
                    <a:pt x="6345" y="5075"/>
                  </a:cubicBezTo>
                  <a:cubicBezTo>
                    <a:pt x="6391" y="4869"/>
                    <a:pt x="6460" y="4687"/>
                    <a:pt x="6505" y="4481"/>
                  </a:cubicBezTo>
                  <a:cubicBezTo>
                    <a:pt x="6688" y="3797"/>
                    <a:pt x="6825" y="3089"/>
                    <a:pt x="6848" y="2381"/>
                  </a:cubicBezTo>
                  <a:cubicBezTo>
                    <a:pt x="6870" y="1811"/>
                    <a:pt x="6802" y="1217"/>
                    <a:pt x="6574" y="715"/>
                  </a:cubicBezTo>
                  <a:cubicBezTo>
                    <a:pt x="6482" y="487"/>
                    <a:pt x="6345" y="213"/>
                    <a:pt x="6163" y="76"/>
                  </a:cubicBezTo>
                  <a:cubicBezTo>
                    <a:pt x="6096" y="24"/>
                    <a:pt x="6026" y="1"/>
                    <a:pt x="5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a:off x="3162496" y="3677850"/>
              <a:ext cx="285768" cy="205195"/>
            </a:xfrm>
            <a:custGeom>
              <a:rect b="b" l="l" r="r" t="t"/>
              <a:pathLst>
                <a:path extrusionOk="0" h="5590" w="7785">
                  <a:moveTo>
                    <a:pt x="5547" y="1"/>
                  </a:moveTo>
                  <a:cubicBezTo>
                    <a:pt x="5228" y="343"/>
                    <a:pt x="4954" y="754"/>
                    <a:pt x="4703" y="1165"/>
                  </a:cubicBezTo>
                  <a:cubicBezTo>
                    <a:pt x="4634" y="1302"/>
                    <a:pt x="4543" y="1416"/>
                    <a:pt x="4474" y="1553"/>
                  </a:cubicBezTo>
                  <a:cubicBezTo>
                    <a:pt x="4520" y="1347"/>
                    <a:pt x="4589" y="1165"/>
                    <a:pt x="4634" y="959"/>
                  </a:cubicBezTo>
                  <a:cubicBezTo>
                    <a:pt x="4680" y="754"/>
                    <a:pt x="4748" y="526"/>
                    <a:pt x="4794" y="320"/>
                  </a:cubicBezTo>
                  <a:lnTo>
                    <a:pt x="4794" y="320"/>
                  </a:lnTo>
                  <a:cubicBezTo>
                    <a:pt x="4566" y="480"/>
                    <a:pt x="4292" y="594"/>
                    <a:pt x="3995" y="663"/>
                  </a:cubicBezTo>
                  <a:cubicBezTo>
                    <a:pt x="3830" y="709"/>
                    <a:pt x="3653" y="736"/>
                    <a:pt x="3476" y="736"/>
                  </a:cubicBezTo>
                  <a:cubicBezTo>
                    <a:pt x="3213" y="736"/>
                    <a:pt x="2949" y="676"/>
                    <a:pt x="2717" y="526"/>
                  </a:cubicBezTo>
                  <a:cubicBezTo>
                    <a:pt x="2671" y="480"/>
                    <a:pt x="2603" y="434"/>
                    <a:pt x="2557" y="389"/>
                  </a:cubicBezTo>
                  <a:cubicBezTo>
                    <a:pt x="2557" y="389"/>
                    <a:pt x="2557" y="412"/>
                    <a:pt x="2557" y="434"/>
                  </a:cubicBezTo>
                  <a:cubicBezTo>
                    <a:pt x="2513" y="1187"/>
                    <a:pt x="2512" y="1940"/>
                    <a:pt x="2532" y="2693"/>
                  </a:cubicBezTo>
                  <a:lnTo>
                    <a:pt x="2532" y="2693"/>
                  </a:lnTo>
                  <a:cubicBezTo>
                    <a:pt x="2446" y="2298"/>
                    <a:pt x="2342" y="1904"/>
                    <a:pt x="2238" y="1530"/>
                  </a:cubicBezTo>
                  <a:cubicBezTo>
                    <a:pt x="2192" y="1393"/>
                    <a:pt x="2169" y="1256"/>
                    <a:pt x="2123" y="1119"/>
                  </a:cubicBezTo>
                  <a:cubicBezTo>
                    <a:pt x="2055" y="1439"/>
                    <a:pt x="1918" y="1735"/>
                    <a:pt x="1713" y="1964"/>
                  </a:cubicBezTo>
                  <a:cubicBezTo>
                    <a:pt x="1501" y="2197"/>
                    <a:pt x="1171" y="2331"/>
                    <a:pt x="851" y="2331"/>
                  </a:cubicBezTo>
                  <a:cubicBezTo>
                    <a:pt x="826" y="2331"/>
                    <a:pt x="801" y="2331"/>
                    <a:pt x="777" y="2329"/>
                  </a:cubicBezTo>
                  <a:cubicBezTo>
                    <a:pt x="594" y="2329"/>
                    <a:pt x="434" y="2283"/>
                    <a:pt x="275" y="2215"/>
                  </a:cubicBezTo>
                  <a:lnTo>
                    <a:pt x="275" y="2215"/>
                  </a:lnTo>
                  <a:cubicBezTo>
                    <a:pt x="343" y="2306"/>
                    <a:pt x="412" y="2420"/>
                    <a:pt x="480" y="2512"/>
                  </a:cubicBezTo>
                  <a:cubicBezTo>
                    <a:pt x="617" y="2763"/>
                    <a:pt x="777" y="2991"/>
                    <a:pt x="937" y="3196"/>
                  </a:cubicBezTo>
                  <a:cubicBezTo>
                    <a:pt x="731" y="3014"/>
                    <a:pt x="503" y="2831"/>
                    <a:pt x="252" y="2694"/>
                  </a:cubicBezTo>
                  <a:lnTo>
                    <a:pt x="252" y="2694"/>
                  </a:lnTo>
                  <a:cubicBezTo>
                    <a:pt x="366" y="2877"/>
                    <a:pt x="434" y="3082"/>
                    <a:pt x="480" y="3265"/>
                  </a:cubicBezTo>
                  <a:cubicBezTo>
                    <a:pt x="571" y="3653"/>
                    <a:pt x="548" y="4041"/>
                    <a:pt x="412" y="4406"/>
                  </a:cubicBezTo>
                  <a:cubicBezTo>
                    <a:pt x="320" y="4657"/>
                    <a:pt x="183" y="4908"/>
                    <a:pt x="1" y="5136"/>
                  </a:cubicBezTo>
                  <a:cubicBezTo>
                    <a:pt x="46" y="5159"/>
                    <a:pt x="92" y="5182"/>
                    <a:pt x="160" y="5182"/>
                  </a:cubicBezTo>
                  <a:cubicBezTo>
                    <a:pt x="1063" y="5458"/>
                    <a:pt x="2017" y="5590"/>
                    <a:pt x="2986" y="5590"/>
                  </a:cubicBezTo>
                  <a:cubicBezTo>
                    <a:pt x="4419" y="5590"/>
                    <a:pt x="5884" y="5302"/>
                    <a:pt x="7259" y="4771"/>
                  </a:cubicBezTo>
                  <a:cubicBezTo>
                    <a:pt x="7259" y="4748"/>
                    <a:pt x="7259" y="4748"/>
                    <a:pt x="7282" y="4748"/>
                  </a:cubicBezTo>
                  <a:cubicBezTo>
                    <a:pt x="7054" y="4474"/>
                    <a:pt x="6940" y="4109"/>
                    <a:pt x="6917" y="3744"/>
                  </a:cubicBezTo>
                  <a:cubicBezTo>
                    <a:pt x="6871" y="3310"/>
                    <a:pt x="6985" y="2922"/>
                    <a:pt x="7168" y="2557"/>
                  </a:cubicBezTo>
                  <a:cubicBezTo>
                    <a:pt x="7236" y="2397"/>
                    <a:pt x="7328" y="2215"/>
                    <a:pt x="7442" y="2078"/>
                  </a:cubicBezTo>
                  <a:lnTo>
                    <a:pt x="7442" y="2078"/>
                  </a:lnTo>
                  <a:cubicBezTo>
                    <a:pt x="7305" y="2123"/>
                    <a:pt x="7191" y="2169"/>
                    <a:pt x="7077" y="2215"/>
                  </a:cubicBezTo>
                  <a:cubicBezTo>
                    <a:pt x="7328" y="1941"/>
                    <a:pt x="7556" y="1644"/>
                    <a:pt x="7784" y="1347"/>
                  </a:cubicBezTo>
                  <a:cubicBezTo>
                    <a:pt x="7761" y="1347"/>
                    <a:pt x="7738" y="1370"/>
                    <a:pt x="7738" y="1370"/>
                  </a:cubicBezTo>
                  <a:cubicBezTo>
                    <a:pt x="7446" y="1535"/>
                    <a:pt x="7123" y="1670"/>
                    <a:pt x="6783" y="1670"/>
                  </a:cubicBezTo>
                  <a:cubicBezTo>
                    <a:pt x="6699" y="1670"/>
                    <a:pt x="6615" y="1662"/>
                    <a:pt x="6529" y="1644"/>
                  </a:cubicBezTo>
                  <a:cubicBezTo>
                    <a:pt x="6118" y="1553"/>
                    <a:pt x="5821" y="1210"/>
                    <a:pt x="5661" y="822"/>
                  </a:cubicBezTo>
                  <a:cubicBezTo>
                    <a:pt x="5570" y="571"/>
                    <a:pt x="5524" y="275"/>
                    <a:pt x="5547"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a:off x="3100496" y="3848801"/>
              <a:ext cx="380437" cy="277362"/>
            </a:xfrm>
            <a:custGeom>
              <a:rect b="b" l="l" r="r" t="t"/>
              <a:pathLst>
                <a:path extrusionOk="0" h="7556" w="10364">
                  <a:moveTo>
                    <a:pt x="1" y="0"/>
                  </a:moveTo>
                  <a:lnTo>
                    <a:pt x="708" y="7555"/>
                  </a:lnTo>
                  <a:lnTo>
                    <a:pt x="9542" y="7555"/>
                  </a:lnTo>
                  <a:lnTo>
                    <a:pt x="103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2"/>
            <p:cNvSpPr/>
            <p:nvPr/>
          </p:nvSpPr>
          <p:spPr>
            <a:xfrm>
              <a:off x="3108058" y="3887381"/>
              <a:ext cx="368690" cy="64862"/>
            </a:xfrm>
            <a:custGeom>
              <a:rect b="b" l="l" r="r" t="t"/>
              <a:pathLst>
                <a:path extrusionOk="0" h="1767" w="10044">
                  <a:moveTo>
                    <a:pt x="6992" y="0"/>
                  </a:moveTo>
                  <a:cubicBezTo>
                    <a:pt x="6650" y="0"/>
                    <a:pt x="6292" y="199"/>
                    <a:pt x="6049" y="410"/>
                  </a:cubicBezTo>
                  <a:cubicBezTo>
                    <a:pt x="5843" y="593"/>
                    <a:pt x="5706" y="798"/>
                    <a:pt x="5547" y="1003"/>
                  </a:cubicBezTo>
                  <a:cubicBezTo>
                    <a:pt x="5433" y="1174"/>
                    <a:pt x="5239" y="1424"/>
                    <a:pt x="5020" y="1424"/>
                  </a:cubicBezTo>
                  <a:cubicBezTo>
                    <a:pt x="4976" y="1424"/>
                    <a:pt x="4931" y="1414"/>
                    <a:pt x="4885" y="1391"/>
                  </a:cubicBezTo>
                  <a:cubicBezTo>
                    <a:pt x="4702" y="1300"/>
                    <a:pt x="4611" y="1072"/>
                    <a:pt x="4519" y="889"/>
                  </a:cubicBezTo>
                  <a:cubicBezTo>
                    <a:pt x="4405" y="729"/>
                    <a:pt x="4291" y="547"/>
                    <a:pt x="4131" y="433"/>
                  </a:cubicBezTo>
                  <a:cubicBezTo>
                    <a:pt x="3931" y="286"/>
                    <a:pt x="3685" y="217"/>
                    <a:pt x="3441" y="217"/>
                  </a:cubicBezTo>
                  <a:cubicBezTo>
                    <a:pt x="3268" y="217"/>
                    <a:pt x="3096" y="252"/>
                    <a:pt x="2945" y="319"/>
                  </a:cubicBezTo>
                  <a:cubicBezTo>
                    <a:pt x="2716" y="410"/>
                    <a:pt x="2556" y="570"/>
                    <a:pt x="2442" y="775"/>
                  </a:cubicBezTo>
                  <a:cubicBezTo>
                    <a:pt x="2305" y="981"/>
                    <a:pt x="2214" y="1277"/>
                    <a:pt x="1963" y="1391"/>
                  </a:cubicBezTo>
                  <a:cubicBezTo>
                    <a:pt x="1932" y="1402"/>
                    <a:pt x="1902" y="1407"/>
                    <a:pt x="1872" y="1407"/>
                  </a:cubicBezTo>
                  <a:cubicBezTo>
                    <a:pt x="1644" y="1407"/>
                    <a:pt x="1476" y="1117"/>
                    <a:pt x="1415" y="935"/>
                  </a:cubicBezTo>
                  <a:cubicBezTo>
                    <a:pt x="1324" y="684"/>
                    <a:pt x="1210" y="456"/>
                    <a:pt x="936" y="364"/>
                  </a:cubicBezTo>
                  <a:cubicBezTo>
                    <a:pt x="872" y="347"/>
                    <a:pt x="810" y="340"/>
                    <a:pt x="749" y="340"/>
                  </a:cubicBezTo>
                  <a:cubicBezTo>
                    <a:pt x="400" y="340"/>
                    <a:pt x="117" y="604"/>
                    <a:pt x="0" y="935"/>
                  </a:cubicBezTo>
                  <a:lnTo>
                    <a:pt x="23" y="1323"/>
                  </a:lnTo>
                  <a:cubicBezTo>
                    <a:pt x="183" y="1163"/>
                    <a:pt x="297" y="935"/>
                    <a:pt x="479" y="775"/>
                  </a:cubicBezTo>
                  <a:cubicBezTo>
                    <a:pt x="571" y="729"/>
                    <a:pt x="662" y="684"/>
                    <a:pt x="776" y="684"/>
                  </a:cubicBezTo>
                  <a:cubicBezTo>
                    <a:pt x="913" y="684"/>
                    <a:pt x="982" y="798"/>
                    <a:pt x="1050" y="935"/>
                  </a:cubicBezTo>
                  <a:cubicBezTo>
                    <a:pt x="1184" y="1269"/>
                    <a:pt x="1383" y="1735"/>
                    <a:pt x="1839" y="1735"/>
                  </a:cubicBezTo>
                  <a:cubicBezTo>
                    <a:pt x="1850" y="1735"/>
                    <a:pt x="1861" y="1734"/>
                    <a:pt x="1872" y="1734"/>
                  </a:cubicBezTo>
                  <a:cubicBezTo>
                    <a:pt x="2420" y="1734"/>
                    <a:pt x="2534" y="1163"/>
                    <a:pt x="2830" y="821"/>
                  </a:cubicBezTo>
                  <a:cubicBezTo>
                    <a:pt x="2975" y="650"/>
                    <a:pt x="3203" y="562"/>
                    <a:pt x="3431" y="562"/>
                  </a:cubicBezTo>
                  <a:cubicBezTo>
                    <a:pt x="3599" y="562"/>
                    <a:pt x="3768" y="610"/>
                    <a:pt x="3903" y="707"/>
                  </a:cubicBezTo>
                  <a:cubicBezTo>
                    <a:pt x="4223" y="935"/>
                    <a:pt x="4268" y="1369"/>
                    <a:pt x="4588" y="1620"/>
                  </a:cubicBezTo>
                  <a:cubicBezTo>
                    <a:pt x="4714" y="1723"/>
                    <a:pt x="4851" y="1767"/>
                    <a:pt x="4990" y="1767"/>
                  </a:cubicBezTo>
                  <a:cubicBezTo>
                    <a:pt x="5277" y="1767"/>
                    <a:pt x="5567" y="1577"/>
                    <a:pt x="5752" y="1346"/>
                  </a:cubicBezTo>
                  <a:cubicBezTo>
                    <a:pt x="6072" y="958"/>
                    <a:pt x="6345" y="456"/>
                    <a:pt x="6893" y="364"/>
                  </a:cubicBezTo>
                  <a:cubicBezTo>
                    <a:pt x="6921" y="360"/>
                    <a:pt x="6947" y="358"/>
                    <a:pt x="6972" y="358"/>
                  </a:cubicBezTo>
                  <a:cubicBezTo>
                    <a:pt x="7358" y="358"/>
                    <a:pt x="7429" y="837"/>
                    <a:pt x="7601" y="1095"/>
                  </a:cubicBezTo>
                  <a:cubicBezTo>
                    <a:pt x="7749" y="1296"/>
                    <a:pt x="7947" y="1384"/>
                    <a:pt x="8148" y="1384"/>
                  </a:cubicBezTo>
                  <a:cubicBezTo>
                    <a:pt x="8380" y="1384"/>
                    <a:pt x="8617" y="1267"/>
                    <a:pt x="8788" y="1072"/>
                  </a:cubicBezTo>
                  <a:cubicBezTo>
                    <a:pt x="8970" y="889"/>
                    <a:pt x="9085" y="638"/>
                    <a:pt x="9267" y="478"/>
                  </a:cubicBezTo>
                  <a:cubicBezTo>
                    <a:pt x="9340" y="405"/>
                    <a:pt x="9453" y="358"/>
                    <a:pt x="9556" y="358"/>
                  </a:cubicBezTo>
                  <a:cubicBezTo>
                    <a:pt x="9645" y="358"/>
                    <a:pt x="9727" y="394"/>
                    <a:pt x="9769" y="478"/>
                  </a:cubicBezTo>
                  <a:cubicBezTo>
                    <a:pt x="9815" y="547"/>
                    <a:pt x="9861" y="570"/>
                    <a:pt x="9906" y="570"/>
                  </a:cubicBezTo>
                  <a:cubicBezTo>
                    <a:pt x="9929" y="615"/>
                    <a:pt x="9952" y="661"/>
                    <a:pt x="9998" y="707"/>
                  </a:cubicBezTo>
                  <a:lnTo>
                    <a:pt x="10043" y="250"/>
                  </a:lnTo>
                  <a:cubicBezTo>
                    <a:pt x="9928" y="84"/>
                    <a:pt x="9741" y="11"/>
                    <a:pt x="9547" y="11"/>
                  </a:cubicBezTo>
                  <a:cubicBezTo>
                    <a:pt x="9395" y="11"/>
                    <a:pt x="9238" y="56"/>
                    <a:pt x="9107" y="136"/>
                  </a:cubicBezTo>
                  <a:cubicBezTo>
                    <a:pt x="8902" y="273"/>
                    <a:pt x="8788" y="501"/>
                    <a:pt x="8651" y="684"/>
                  </a:cubicBezTo>
                  <a:cubicBezTo>
                    <a:pt x="8536" y="837"/>
                    <a:pt x="8358" y="1053"/>
                    <a:pt x="8156" y="1053"/>
                  </a:cubicBezTo>
                  <a:cubicBezTo>
                    <a:pt x="8116" y="1053"/>
                    <a:pt x="8076" y="1045"/>
                    <a:pt x="8035" y="1026"/>
                  </a:cubicBezTo>
                  <a:cubicBezTo>
                    <a:pt x="7875" y="935"/>
                    <a:pt x="7806" y="729"/>
                    <a:pt x="7738" y="570"/>
                  </a:cubicBezTo>
                  <a:cubicBezTo>
                    <a:pt x="7647" y="410"/>
                    <a:pt x="7555" y="227"/>
                    <a:pt x="7395" y="113"/>
                  </a:cubicBezTo>
                  <a:cubicBezTo>
                    <a:pt x="7269" y="34"/>
                    <a:pt x="7132" y="0"/>
                    <a:pt x="6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2"/>
            <p:cNvSpPr/>
            <p:nvPr/>
          </p:nvSpPr>
          <p:spPr>
            <a:xfrm>
              <a:off x="3118080" y="4003452"/>
              <a:ext cx="347767" cy="65266"/>
            </a:xfrm>
            <a:custGeom>
              <a:rect b="b" l="l" r="r" t="t"/>
              <a:pathLst>
                <a:path extrusionOk="0" h="1778" w="9474">
                  <a:moveTo>
                    <a:pt x="6715" y="1"/>
                  </a:moveTo>
                  <a:cubicBezTo>
                    <a:pt x="6374" y="1"/>
                    <a:pt x="6018" y="211"/>
                    <a:pt x="5776" y="421"/>
                  </a:cubicBezTo>
                  <a:cubicBezTo>
                    <a:pt x="5570" y="580"/>
                    <a:pt x="5433" y="809"/>
                    <a:pt x="5274" y="1014"/>
                  </a:cubicBezTo>
                  <a:cubicBezTo>
                    <a:pt x="5161" y="1183"/>
                    <a:pt x="4971" y="1414"/>
                    <a:pt x="4754" y="1414"/>
                  </a:cubicBezTo>
                  <a:cubicBezTo>
                    <a:pt x="4708" y="1414"/>
                    <a:pt x="4660" y="1404"/>
                    <a:pt x="4612" y="1379"/>
                  </a:cubicBezTo>
                  <a:cubicBezTo>
                    <a:pt x="4429" y="1288"/>
                    <a:pt x="4338" y="1060"/>
                    <a:pt x="4246" y="900"/>
                  </a:cubicBezTo>
                  <a:cubicBezTo>
                    <a:pt x="4132" y="717"/>
                    <a:pt x="4018" y="558"/>
                    <a:pt x="3858" y="421"/>
                  </a:cubicBezTo>
                  <a:cubicBezTo>
                    <a:pt x="3659" y="288"/>
                    <a:pt x="3413" y="217"/>
                    <a:pt x="3170" y="217"/>
                  </a:cubicBezTo>
                  <a:cubicBezTo>
                    <a:pt x="2996" y="217"/>
                    <a:pt x="2824" y="253"/>
                    <a:pt x="2672" y="329"/>
                  </a:cubicBezTo>
                  <a:cubicBezTo>
                    <a:pt x="2443" y="421"/>
                    <a:pt x="2283" y="580"/>
                    <a:pt x="2169" y="763"/>
                  </a:cubicBezTo>
                  <a:cubicBezTo>
                    <a:pt x="2032" y="968"/>
                    <a:pt x="1941" y="1288"/>
                    <a:pt x="1690" y="1379"/>
                  </a:cubicBezTo>
                  <a:cubicBezTo>
                    <a:pt x="1652" y="1395"/>
                    <a:pt x="1616" y="1402"/>
                    <a:pt x="1581" y="1402"/>
                  </a:cubicBezTo>
                  <a:cubicBezTo>
                    <a:pt x="1362" y="1402"/>
                    <a:pt x="1201" y="1123"/>
                    <a:pt x="1142" y="946"/>
                  </a:cubicBezTo>
                  <a:cubicBezTo>
                    <a:pt x="1051" y="695"/>
                    <a:pt x="937" y="466"/>
                    <a:pt x="663" y="375"/>
                  </a:cubicBezTo>
                  <a:cubicBezTo>
                    <a:pt x="597" y="357"/>
                    <a:pt x="533" y="349"/>
                    <a:pt x="471" y="349"/>
                  </a:cubicBezTo>
                  <a:cubicBezTo>
                    <a:pt x="296" y="349"/>
                    <a:pt x="136" y="417"/>
                    <a:pt x="1" y="535"/>
                  </a:cubicBezTo>
                  <a:lnTo>
                    <a:pt x="47" y="946"/>
                  </a:lnTo>
                  <a:cubicBezTo>
                    <a:pt x="92" y="900"/>
                    <a:pt x="138" y="831"/>
                    <a:pt x="206" y="786"/>
                  </a:cubicBezTo>
                  <a:cubicBezTo>
                    <a:pt x="282" y="729"/>
                    <a:pt x="357" y="689"/>
                    <a:pt x="444" y="689"/>
                  </a:cubicBezTo>
                  <a:cubicBezTo>
                    <a:pt x="463" y="689"/>
                    <a:pt x="483" y="690"/>
                    <a:pt x="503" y="695"/>
                  </a:cubicBezTo>
                  <a:cubicBezTo>
                    <a:pt x="640" y="695"/>
                    <a:pt x="709" y="809"/>
                    <a:pt x="777" y="923"/>
                  </a:cubicBezTo>
                  <a:cubicBezTo>
                    <a:pt x="914" y="1288"/>
                    <a:pt x="1119" y="1744"/>
                    <a:pt x="1599" y="1744"/>
                  </a:cubicBezTo>
                  <a:cubicBezTo>
                    <a:pt x="2147" y="1744"/>
                    <a:pt x="2261" y="1151"/>
                    <a:pt x="2557" y="809"/>
                  </a:cubicBezTo>
                  <a:cubicBezTo>
                    <a:pt x="2702" y="638"/>
                    <a:pt x="2930" y="550"/>
                    <a:pt x="3158" y="550"/>
                  </a:cubicBezTo>
                  <a:cubicBezTo>
                    <a:pt x="3326" y="550"/>
                    <a:pt x="3495" y="598"/>
                    <a:pt x="3630" y="695"/>
                  </a:cubicBezTo>
                  <a:cubicBezTo>
                    <a:pt x="3950" y="923"/>
                    <a:pt x="3995" y="1379"/>
                    <a:pt x="4315" y="1630"/>
                  </a:cubicBezTo>
                  <a:cubicBezTo>
                    <a:pt x="4441" y="1734"/>
                    <a:pt x="4578" y="1778"/>
                    <a:pt x="4717" y="1778"/>
                  </a:cubicBezTo>
                  <a:cubicBezTo>
                    <a:pt x="5004" y="1778"/>
                    <a:pt x="5294" y="1588"/>
                    <a:pt x="5479" y="1356"/>
                  </a:cubicBezTo>
                  <a:cubicBezTo>
                    <a:pt x="5799" y="946"/>
                    <a:pt x="6072" y="443"/>
                    <a:pt x="6620" y="375"/>
                  </a:cubicBezTo>
                  <a:cubicBezTo>
                    <a:pt x="6648" y="371"/>
                    <a:pt x="6674" y="369"/>
                    <a:pt x="6699" y="369"/>
                  </a:cubicBezTo>
                  <a:cubicBezTo>
                    <a:pt x="7085" y="369"/>
                    <a:pt x="7156" y="848"/>
                    <a:pt x="7328" y="1105"/>
                  </a:cubicBezTo>
                  <a:cubicBezTo>
                    <a:pt x="7476" y="1307"/>
                    <a:pt x="7674" y="1395"/>
                    <a:pt x="7875" y="1395"/>
                  </a:cubicBezTo>
                  <a:cubicBezTo>
                    <a:pt x="8107" y="1395"/>
                    <a:pt x="8344" y="1278"/>
                    <a:pt x="8515" y="1083"/>
                  </a:cubicBezTo>
                  <a:cubicBezTo>
                    <a:pt x="8697" y="900"/>
                    <a:pt x="8812" y="649"/>
                    <a:pt x="8994" y="466"/>
                  </a:cubicBezTo>
                  <a:cubicBezTo>
                    <a:pt x="9070" y="405"/>
                    <a:pt x="9187" y="365"/>
                    <a:pt x="9290" y="365"/>
                  </a:cubicBezTo>
                  <a:cubicBezTo>
                    <a:pt x="9342" y="365"/>
                    <a:pt x="9390" y="375"/>
                    <a:pt x="9428" y="398"/>
                  </a:cubicBezTo>
                  <a:lnTo>
                    <a:pt x="9473" y="33"/>
                  </a:lnTo>
                  <a:cubicBezTo>
                    <a:pt x="9411" y="19"/>
                    <a:pt x="9345" y="11"/>
                    <a:pt x="9277" y="11"/>
                  </a:cubicBezTo>
                  <a:cubicBezTo>
                    <a:pt x="9122" y="11"/>
                    <a:pt x="8962" y="51"/>
                    <a:pt x="8834" y="147"/>
                  </a:cubicBezTo>
                  <a:cubicBezTo>
                    <a:pt x="8629" y="284"/>
                    <a:pt x="8515" y="489"/>
                    <a:pt x="8378" y="695"/>
                  </a:cubicBezTo>
                  <a:cubicBezTo>
                    <a:pt x="8265" y="826"/>
                    <a:pt x="8091" y="1049"/>
                    <a:pt x="7894" y="1049"/>
                  </a:cubicBezTo>
                  <a:cubicBezTo>
                    <a:pt x="7851" y="1049"/>
                    <a:pt x="7806" y="1039"/>
                    <a:pt x="7762" y="1014"/>
                  </a:cubicBezTo>
                  <a:cubicBezTo>
                    <a:pt x="7602" y="946"/>
                    <a:pt x="7533" y="717"/>
                    <a:pt x="7465" y="580"/>
                  </a:cubicBezTo>
                  <a:cubicBezTo>
                    <a:pt x="7374" y="398"/>
                    <a:pt x="7282" y="238"/>
                    <a:pt x="7122" y="124"/>
                  </a:cubicBezTo>
                  <a:cubicBezTo>
                    <a:pt x="6995" y="37"/>
                    <a:pt x="6857" y="1"/>
                    <a:pt x="6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2"/>
            <p:cNvSpPr/>
            <p:nvPr/>
          </p:nvSpPr>
          <p:spPr>
            <a:xfrm>
              <a:off x="1683674" y="3992917"/>
              <a:ext cx="660258" cy="45260"/>
            </a:xfrm>
            <a:custGeom>
              <a:rect b="b" l="l" r="r" t="t"/>
              <a:pathLst>
                <a:path extrusionOk="0" h="1233" w="17987">
                  <a:moveTo>
                    <a:pt x="23" y="0"/>
                  </a:moveTo>
                  <a:cubicBezTo>
                    <a:pt x="23" y="0"/>
                    <a:pt x="0" y="23"/>
                    <a:pt x="0" y="46"/>
                  </a:cubicBezTo>
                  <a:lnTo>
                    <a:pt x="0" y="1210"/>
                  </a:lnTo>
                  <a:cubicBezTo>
                    <a:pt x="0" y="1233"/>
                    <a:pt x="23" y="1233"/>
                    <a:pt x="23" y="1233"/>
                  </a:cubicBezTo>
                  <a:lnTo>
                    <a:pt x="17941" y="1233"/>
                  </a:lnTo>
                  <a:cubicBezTo>
                    <a:pt x="17964" y="1233"/>
                    <a:pt x="17986" y="1233"/>
                    <a:pt x="17986" y="1210"/>
                  </a:cubicBezTo>
                  <a:lnTo>
                    <a:pt x="17986" y="46"/>
                  </a:lnTo>
                  <a:cubicBezTo>
                    <a:pt x="17986" y="23"/>
                    <a:pt x="17964" y="0"/>
                    <a:pt x="17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
            <p:cNvSpPr/>
            <p:nvPr/>
          </p:nvSpPr>
          <p:spPr>
            <a:xfrm>
              <a:off x="1683674" y="4038142"/>
              <a:ext cx="660258" cy="93898"/>
            </a:xfrm>
            <a:custGeom>
              <a:rect b="b" l="l" r="r" t="t"/>
              <a:pathLst>
                <a:path extrusionOk="0" h="2558" w="17987">
                  <a:moveTo>
                    <a:pt x="23" y="1"/>
                  </a:moveTo>
                  <a:cubicBezTo>
                    <a:pt x="23" y="1"/>
                    <a:pt x="0" y="23"/>
                    <a:pt x="0" y="46"/>
                  </a:cubicBezTo>
                  <a:lnTo>
                    <a:pt x="0" y="2534"/>
                  </a:lnTo>
                  <a:cubicBezTo>
                    <a:pt x="0" y="2557"/>
                    <a:pt x="23" y="2557"/>
                    <a:pt x="23" y="2557"/>
                  </a:cubicBezTo>
                  <a:lnTo>
                    <a:pt x="17941" y="2557"/>
                  </a:lnTo>
                  <a:cubicBezTo>
                    <a:pt x="17964" y="2557"/>
                    <a:pt x="17986" y="2557"/>
                    <a:pt x="17986" y="2534"/>
                  </a:cubicBezTo>
                  <a:lnTo>
                    <a:pt x="17986" y="46"/>
                  </a:lnTo>
                  <a:cubicBezTo>
                    <a:pt x="17986" y="23"/>
                    <a:pt x="17964" y="1"/>
                    <a:pt x="17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2"/>
            <p:cNvSpPr/>
            <p:nvPr/>
          </p:nvSpPr>
          <p:spPr>
            <a:xfrm>
              <a:off x="1683674" y="3992917"/>
              <a:ext cx="660258" cy="139121"/>
            </a:xfrm>
            <a:custGeom>
              <a:rect b="b" l="l" r="r" t="t"/>
              <a:pathLst>
                <a:path extrusionOk="0" h="3790" w="17987">
                  <a:moveTo>
                    <a:pt x="16799" y="0"/>
                  </a:moveTo>
                  <a:cubicBezTo>
                    <a:pt x="16206" y="730"/>
                    <a:pt x="15339" y="1278"/>
                    <a:pt x="14563" y="1666"/>
                  </a:cubicBezTo>
                  <a:cubicBezTo>
                    <a:pt x="13010" y="2465"/>
                    <a:pt x="11253" y="2899"/>
                    <a:pt x="9541" y="3196"/>
                  </a:cubicBezTo>
                  <a:cubicBezTo>
                    <a:pt x="8205" y="3418"/>
                    <a:pt x="6847" y="3541"/>
                    <a:pt x="5489" y="3541"/>
                  </a:cubicBezTo>
                  <a:cubicBezTo>
                    <a:pt x="4899" y="3541"/>
                    <a:pt x="4309" y="3518"/>
                    <a:pt x="3721" y="3469"/>
                  </a:cubicBezTo>
                  <a:cubicBezTo>
                    <a:pt x="2465" y="3355"/>
                    <a:pt x="1210" y="3150"/>
                    <a:pt x="0" y="2830"/>
                  </a:cubicBezTo>
                  <a:lnTo>
                    <a:pt x="0" y="3789"/>
                  </a:lnTo>
                  <a:lnTo>
                    <a:pt x="17986" y="3789"/>
                  </a:lnTo>
                  <a:lnTo>
                    <a:pt x="17986" y="1255"/>
                  </a:lnTo>
                  <a:cubicBezTo>
                    <a:pt x="17986" y="1255"/>
                    <a:pt x="17964" y="1233"/>
                    <a:pt x="17964" y="1233"/>
                  </a:cubicBezTo>
                  <a:lnTo>
                    <a:pt x="17986" y="1233"/>
                  </a:lnTo>
                  <a:lnTo>
                    <a:pt x="17986" y="23"/>
                  </a:lnTo>
                  <a:cubicBezTo>
                    <a:pt x="17986" y="23"/>
                    <a:pt x="17964" y="0"/>
                    <a:pt x="17964" y="0"/>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2"/>
            <p:cNvSpPr/>
            <p:nvPr/>
          </p:nvSpPr>
          <p:spPr>
            <a:xfrm>
              <a:off x="2472090" y="3035199"/>
              <a:ext cx="176820" cy="863874"/>
            </a:xfrm>
            <a:custGeom>
              <a:rect b="b" l="l" r="r" t="t"/>
              <a:pathLst>
                <a:path extrusionOk="0" h="23534" w="4817">
                  <a:moveTo>
                    <a:pt x="1" y="1"/>
                  </a:moveTo>
                  <a:lnTo>
                    <a:pt x="3904" y="23534"/>
                  </a:lnTo>
                  <a:lnTo>
                    <a:pt x="4817" y="23054"/>
                  </a:lnTo>
                  <a:lnTo>
                    <a:pt x="936" y="48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a:off x="2095906" y="3898210"/>
              <a:ext cx="51978" cy="94742"/>
            </a:xfrm>
            <a:custGeom>
              <a:rect b="b" l="l" r="r" t="t"/>
              <a:pathLst>
                <a:path extrusionOk="0" h="2581" w="1416">
                  <a:moveTo>
                    <a:pt x="0" y="1"/>
                  </a:moveTo>
                  <a:lnTo>
                    <a:pt x="639" y="2580"/>
                  </a:lnTo>
                  <a:lnTo>
                    <a:pt x="1415" y="2580"/>
                  </a:lnTo>
                  <a:lnTo>
                    <a:pt x="708" y="24"/>
                  </a:lnTo>
                  <a:lnTo>
                    <a:pt x="0" y="1"/>
                  </a:lnTo>
                  <a:close/>
                </a:path>
              </a:pathLst>
            </a:custGeom>
            <a:solidFill>
              <a:srgbClr val="004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2"/>
            <p:cNvSpPr/>
            <p:nvPr/>
          </p:nvSpPr>
          <p:spPr>
            <a:xfrm>
              <a:off x="1273093" y="3035199"/>
              <a:ext cx="1342283" cy="863874"/>
            </a:xfrm>
            <a:custGeom>
              <a:rect b="b" l="l" r="r" t="t"/>
              <a:pathLst>
                <a:path extrusionOk="0" h="23534" w="36567">
                  <a:moveTo>
                    <a:pt x="1" y="1"/>
                  </a:moveTo>
                  <a:lnTo>
                    <a:pt x="3904" y="23534"/>
                  </a:lnTo>
                  <a:lnTo>
                    <a:pt x="36567" y="23534"/>
                  </a:lnTo>
                  <a:lnTo>
                    <a:pt x="326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2"/>
            <p:cNvSpPr/>
            <p:nvPr/>
          </p:nvSpPr>
          <p:spPr>
            <a:xfrm>
              <a:off x="1376977" y="3035199"/>
              <a:ext cx="1238401" cy="863874"/>
            </a:xfrm>
            <a:custGeom>
              <a:rect b="b" l="l" r="r" t="t"/>
              <a:pathLst>
                <a:path extrusionOk="0" h="23534" w="33737">
                  <a:moveTo>
                    <a:pt x="28943" y="1"/>
                  </a:moveTo>
                  <a:cubicBezTo>
                    <a:pt x="28921" y="1142"/>
                    <a:pt x="28761" y="2283"/>
                    <a:pt x="28441" y="3402"/>
                  </a:cubicBezTo>
                  <a:cubicBezTo>
                    <a:pt x="28076" y="4680"/>
                    <a:pt x="27528" y="5913"/>
                    <a:pt x="26821" y="7031"/>
                  </a:cubicBezTo>
                  <a:cubicBezTo>
                    <a:pt x="26090" y="8172"/>
                    <a:pt x="25223" y="9199"/>
                    <a:pt x="24264" y="10135"/>
                  </a:cubicBezTo>
                  <a:cubicBezTo>
                    <a:pt x="23260" y="11094"/>
                    <a:pt x="22142" y="11938"/>
                    <a:pt x="20955" y="12692"/>
                  </a:cubicBezTo>
                  <a:cubicBezTo>
                    <a:pt x="19722" y="13468"/>
                    <a:pt x="18421" y="14130"/>
                    <a:pt x="17097" y="14700"/>
                  </a:cubicBezTo>
                  <a:cubicBezTo>
                    <a:pt x="15728" y="15294"/>
                    <a:pt x="14312" y="15773"/>
                    <a:pt x="12897" y="16161"/>
                  </a:cubicBezTo>
                  <a:cubicBezTo>
                    <a:pt x="11459" y="16549"/>
                    <a:pt x="9976" y="16823"/>
                    <a:pt x="8515" y="17028"/>
                  </a:cubicBezTo>
                  <a:cubicBezTo>
                    <a:pt x="7077" y="17211"/>
                    <a:pt x="5616" y="17302"/>
                    <a:pt x="4178" y="17302"/>
                  </a:cubicBezTo>
                  <a:cubicBezTo>
                    <a:pt x="2808" y="17302"/>
                    <a:pt x="1416" y="17211"/>
                    <a:pt x="47" y="16983"/>
                  </a:cubicBezTo>
                  <a:lnTo>
                    <a:pt x="1" y="16983"/>
                  </a:lnTo>
                  <a:lnTo>
                    <a:pt x="1074" y="23534"/>
                  </a:lnTo>
                  <a:lnTo>
                    <a:pt x="33737" y="23534"/>
                  </a:lnTo>
                  <a:lnTo>
                    <a:pt x="29834" y="1"/>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2"/>
            <p:cNvSpPr/>
            <p:nvPr/>
          </p:nvSpPr>
          <p:spPr>
            <a:xfrm>
              <a:off x="1816043" y="3609169"/>
              <a:ext cx="303351" cy="383777"/>
            </a:xfrm>
            <a:custGeom>
              <a:rect b="b" l="l" r="r" t="t"/>
              <a:pathLst>
                <a:path extrusionOk="0" h="10455" w="8264">
                  <a:moveTo>
                    <a:pt x="2648" y="0"/>
                  </a:moveTo>
                  <a:cubicBezTo>
                    <a:pt x="1050" y="0"/>
                    <a:pt x="0" y="1027"/>
                    <a:pt x="343" y="2328"/>
                  </a:cubicBezTo>
                  <a:lnTo>
                    <a:pt x="2420" y="10454"/>
                  </a:lnTo>
                  <a:lnTo>
                    <a:pt x="8263" y="10454"/>
                  </a:lnTo>
                  <a:lnTo>
                    <a:pt x="6163" y="2328"/>
                  </a:lnTo>
                  <a:cubicBezTo>
                    <a:pt x="5844" y="1027"/>
                    <a:pt x="4269" y="0"/>
                    <a:pt x="2648" y="0"/>
                  </a:cubicBezTo>
                  <a:close/>
                </a:path>
              </a:pathLst>
            </a:custGeom>
            <a:solidFill>
              <a:srgbClr val="0B6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1884761" y="3714742"/>
              <a:ext cx="234634" cy="278206"/>
            </a:xfrm>
            <a:custGeom>
              <a:rect b="b" l="l" r="r" t="t"/>
              <a:pathLst>
                <a:path extrusionOk="0" h="7579" w="6392">
                  <a:moveTo>
                    <a:pt x="4451" y="0"/>
                  </a:moveTo>
                  <a:cubicBezTo>
                    <a:pt x="4223" y="1141"/>
                    <a:pt x="3812" y="2237"/>
                    <a:pt x="3082" y="3218"/>
                  </a:cubicBezTo>
                  <a:cubicBezTo>
                    <a:pt x="2739" y="3675"/>
                    <a:pt x="2328" y="4086"/>
                    <a:pt x="1917" y="4497"/>
                  </a:cubicBezTo>
                  <a:cubicBezTo>
                    <a:pt x="1507" y="4862"/>
                    <a:pt x="1027" y="5181"/>
                    <a:pt x="479" y="5364"/>
                  </a:cubicBezTo>
                  <a:cubicBezTo>
                    <a:pt x="342" y="5432"/>
                    <a:pt x="160" y="5455"/>
                    <a:pt x="0" y="5501"/>
                  </a:cubicBezTo>
                  <a:lnTo>
                    <a:pt x="548" y="7578"/>
                  </a:lnTo>
                  <a:lnTo>
                    <a:pt x="6391" y="7578"/>
                  </a:lnTo>
                  <a:lnTo>
                    <a:pt x="4451" y="0"/>
                  </a:ln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2343906" y="3409733"/>
              <a:ext cx="128219" cy="340205"/>
            </a:xfrm>
            <a:custGeom>
              <a:rect b="b" l="l" r="r" t="t"/>
              <a:pathLst>
                <a:path extrusionOk="0" h="9268" w="3493">
                  <a:moveTo>
                    <a:pt x="503" y="138"/>
                  </a:moveTo>
                  <a:cubicBezTo>
                    <a:pt x="754" y="138"/>
                    <a:pt x="1005" y="343"/>
                    <a:pt x="1073" y="571"/>
                  </a:cubicBezTo>
                  <a:lnTo>
                    <a:pt x="3310" y="8743"/>
                  </a:lnTo>
                  <a:cubicBezTo>
                    <a:pt x="3333" y="8834"/>
                    <a:pt x="3310" y="8948"/>
                    <a:pt x="3264" y="9017"/>
                  </a:cubicBezTo>
                  <a:cubicBezTo>
                    <a:pt x="3219" y="9085"/>
                    <a:pt x="3105" y="9131"/>
                    <a:pt x="2990" y="9131"/>
                  </a:cubicBezTo>
                  <a:cubicBezTo>
                    <a:pt x="2739" y="9131"/>
                    <a:pt x="2488" y="8925"/>
                    <a:pt x="2420" y="8697"/>
                  </a:cubicBezTo>
                  <a:lnTo>
                    <a:pt x="183" y="526"/>
                  </a:lnTo>
                  <a:cubicBezTo>
                    <a:pt x="160" y="434"/>
                    <a:pt x="160" y="343"/>
                    <a:pt x="229" y="275"/>
                  </a:cubicBezTo>
                  <a:cubicBezTo>
                    <a:pt x="274" y="183"/>
                    <a:pt x="388" y="138"/>
                    <a:pt x="503" y="138"/>
                  </a:cubicBezTo>
                  <a:close/>
                  <a:moveTo>
                    <a:pt x="503" y="1"/>
                  </a:moveTo>
                  <a:cubicBezTo>
                    <a:pt x="343" y="1"/>
                    <a:pt x="183" y="69"/>
                    <a:pt x="114" y="183"/>
                  </a:cubicBezTo>
                  <a:cubicBezTo>
                    <a:pt x="23" y="275"/>
                    <a:pt x="0" y="434"/>
                    <a:pt x="46" y="571"/>
                  </a:cubicBezTo>
                  <a:lnTo>
                    <a:pt x="2283" y="8743"/>
                  </a:lnTo>
                  <a:cubicBezTo>
                    <a:pt x="2351" y="9039"/>
                    <a:pt x="2671" y="9268"/>
                    <a:pt x="2990" y="9268"/>
                  </a:cubicBezTo>
                  <a:cubicBezTo>
                    <a:pt x="3150" y="9268"/>
                    <a:pt x="3287" y="9222"/>
                    <a:pt x="3379" y="9108"/>
                  </a:cubicBezTo>
                  <a:cubicBezTo>
                    <a:pt x="3470" y="8994"/>
                    <a:pt x="3493" y="8857"/>
                    <a:pt x="3447" y="8697"/>
                  </a:cubicBezTo>
                  <a:lnTo>
                    <a:pt x="1210" y="526"/>
                  </a:lnTo>
                  <a:cubicBezTo>
                    <a:pt x="1142" y="229"/>
                    <a:pt x="822" y="1"/>
                    <a:pt x="503" y="1"/>
                  </a:cubicBez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2443605" y="3769180"/>
              <a:ext cx="45297" cy="46141"/>
            </a:xfrm>
            <a:custGeom>
              <a:rect b="b" l="l" r="r" t="t"/>
              <a:pathLst>
                <a:path extrusionOk="0" h="1257" w="1234">
                  <a:moveTo>
                    <a:pt x="617" y="160"/>
                  </a:moveTo>
                  <a:cubicBezTo>
                    <a:pt x="868" y="160"/>
                    <a:pt x="1073" y="366"/>
                    <a:pt x="1073" y="617"/>
                  </a:cubicBezTo>
                  <a:cubicBezTo>
                    <a:pt x="1073" y="891"/>
                    <a:pt x="868" y="1096"/>
                    <a:pt x="617" y="1096"/>
                  </a:cubicBezTo>
                  <a:cubicBezTo>
                    <a:pt x="343" y="1096"/>
                    <a:pt x="138" y="891"/>
                    <a:pt x="138" y="617"/>
                  </a:cubicBezTo>
                  <a:cubicBezTo>
                    <a:pt x="138" y="366"/>
                    <a:pt x="343" y="160"/>
                    <a:pt x="617" y="160"/>
                  </a:cubicBezTo>
                  <a:close/>
                  <a:moveTo>
                    <a:pt x="617" y="1"/>
                  </a:moveTo>
                  <a:cubicBezTo>
                    <a:pt x="274" y="1"/>
                    <a:pt x="1" y="275"/>
                    <a:pt x="1" y="617"/>
                  </a:cubicBezTo>
                  <a:cubicBezTo>
                    <a:pt x="1" y="959"/>
                    <a:pt x="274" y="1256"/>
                    <a:pt x="617" y="1256"/>
                  </a:cubicBezTo>
                  <a:cubicBezTo>
                    <a:pt x="959" y="1256"/>
                    <a:pt x="1233" y="959"/>
                    <a:pt x="1233" y="617"/>
                  </a:cubicBezTo>
                  <a:cubicBezTo>
                    <a:pt x="1233" y="275"/>
                    <a:pt x="959" y="1"/>
                    <a:pt x="617" y="1"/>
                  </a:cubicBez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1615800" y="3744880"/>
              <a:ext cx="44416" cy="68753"/>
            </a:xfrm>
            <a:custGeom>
              <a:rect b="b" l="l" r="r" t="t"/>
              <a:pathLst>
                <a:path extrusionOk="0" h="1873" w="1210">
                  <a:moveTo>
                    <a:pt x="685" y="161"/>
                  </a:moveTo>
                  <a:lnTo>
                    <a:pt x="1027" y="1713"/>
                  </a:lnTo>
                  <a:lnTo>
                    <a:pt x="502" y="1713"/>
                  </a:lnTo>
                  <a:lnTo>
                    <a:pt x="183" y="161"/>
                  </a:lnTo>
                  <a:close/>
                  <a:moveTo>
                    <a:pt x="0" y="1"/>
                  </a:moveTo>
                  <a:lnTo>
                    <a:pt x="388" y="1872"/>
                  </a:lnTo>
                  <a:lnTo>
                    <a:pt x="1210" y="1872"/>
                  </a:lnTo>
                  <a:lnTo>
                    <a:pt x="822" y="1"/>
                  </a:ln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1656840" y="3744880"/>
              <a:ext cx="45297" cy="68753"/>
            </a:xfrm>
            <a:custGeom>
              <a:rect b="b" l="l" r="r" t="t"/>
              <a:pathLst>
                <a:path extrusionOk="0" h="1873" w="1234">
                  <a:moveTo>
                    <a:pt x="708" y="161"/>
                  </a:moveTo>
                  <a:lnTo>
                    <a:pt x="1051" y="1713"/>
                  </a:lnTo>
                  <a:lnTo>
                    <a:pt x="526" y="1713"/>
                  </a:lnTo>
                  <a:lnTo>
                    <a:pt x="206" y="161"/>
                  </a:lnTo>
                  <a:close/>
                  <a:moveTo>
                    <a:pt x="1" y="1"/>
                  </a:moveTo>
                  <a:lnTo>
                    <a:pt x="411" y="1872"/>
                  </a:lnTo>
                  <a:lnTo>
                    <a:pt x="1233" y="1872"/>
                  </a:lnTo>
                  <a:lnTo>
                    <a:pt x="845" y="1"/>
                  </a:ln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1698724" y="3744880"/>
              <a:ext cx="45297" cy="68753"/>
            </a:xfrm>
            <a:custGeom>
              <a:rect b="b" l="l" r="r" t="t"/>
              <a:pathLst>
                <a:path extrusionOk="0" h="1873" w="1234">
                  <a:moveTo>
                    <a:pt x="708" y="161"/>
                  </a:moveTo>
                  <a:lnTo>
                    <a:pt x="1051" y="1713"/>
                  </a:lnTo>
                  <a:lnTo>
                    <a:pt x="526" y="1713"/>
                  </a:lnTo>
                  <a:lnTo>
                    <a:pt x="183" y="161"/>
                  </a:lnTo>
                  <a:close/>
                  <a:moveTo>
                    <a:pt x="1" y="1"/>
                  </a:moveTo>
                  <a:lnTo>
                    <a:pt x="412" y="1872"/>
                  </a:lnTo>
                  <a:lnTo>
                    <a:pt x="1233" y="1872"/>
                  </a:lnTo>
                  <a:lnTo>
                    <a:pt x="823" y="1"/>
                  </a:ln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1469151" y="3767529"/>
              <a:ext cx="45297" cy="46105"/>
            </a:xfrm>
            <a:custGeom>
              <a:rect b="b" l="l" r="r" t="t"/>
              <a:pathLst>
                <a:path extrusionOk="0" h="1256" w="1234">
                  <a:moveTo>
                    <a:pt x="617" y="160"/>
                  </a:moveTo>
                  <a:cubicBezTo>
                    <a:pt x="868" y="160"/>
                    <a:pt x="1096" y="365"/>
                    <a:pt x="1096" y="616"/>
                  </a:cubicBezTo>
                  <a:cubicBezTo>
                    <a:pt x="1096" y="890"/>
                    <a:pt x="868" y="1096"/>
                    <a:pt x="617" y="1096"/>
                  </a:cubicBezTo>
                  <a:cubicBezTo>
                    <a:pt x="343" y="1096"/>
                    <a:pt x="138" y="890"/>
                    <a:pt x="138" y="616"/>
                  </a:cubicBezTo>
                  <a:cubicBezTo>
                    <a:pt x="138" y="365"/>
                    <a:pt x="343" y="160"/>
                    <a:pt x="617" y="160"/>
                  </a:cubicBezTo>
                  <a:close/>
                  <a:moveTo>
                    <a:pt x="617" y="0"/>
                  </a:moveTo>
                  <a:cubicBezTo>
                    <a:pt x="275" y="0"/>
                    <a:pt x="1" y="274"/>
                    <a:pt x="1" y="616"/>
                  </a:cubicBezTo>
                  <a:cubicBezTo>
                    <a:pt x="1" y="959"/>
                    <a:pt x="275" y="1255"/>
                    <a:pt x="617" y="1255"/>
                  </a:cubicBezTo>
                  <a:cubicBezTo>
                    <a:pt x="959" y="1255"/>
                    <a:pt x="1233" y="959"/>
                    <a:pt x="1233" y="616"/>
                  </a:cubicBezTo>
                  <a:cubicBezTo>
                    <a:pt x="1233" y="274"/>
                    <a:pt x="959" y="0"/>
                    <a:pt x="617" y="0"/>
                  </a:cubicBez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2"/>
            <p:cNvSpPr/>
            <p:nvPr/>
          </p:nvSpPr>
          <p:spPr>
            <a:xfrm>
              <a:off x="1522782" y="3767529"/>
              <a:ext cx="45297" cy="46105"/>
            </a:xfrm>
            <a:custGeom>
              <a:rect b="b" l="l" r="r" t="t"/>
              <a:pathLst>
                <a:path extrusionOk="0" h="1256" w="1234">
                  <a:moveTo>
                    <a:pt x="617" y="160"/>
                  </a:moveTo>
                  <a:cubicBezTo>
                    <a:pt x="868" y="160"/>
                    <a:pt x="1096" y="365"/>
                    <a:pt x="1096" y="616"/>
                  </a:cubicBezTo>
                  <a:cubicBezTo>
                    <a:pt x="1096" y="890"/>
                    <a:pt x="868" y="1096"/>
                    <a:pt x="617" y="1096"/>
                  </a:cubicBezTo>
                  <a:cubicBezTo>
                    <a:pt x="343" y="1096"/>
                    <a:pt x="138" y="890"/>
                    <a:pt x="138" y="616"/>
                  </a:cubicBezTo>
                  <a:cubicBezTo>
                    <a:pt x="138" y="365"/>
                    <a:pt x="343" y="160"/>
                    <a:pt x="617" y="160"/>
                  </a:cubicBezTo>
                  <a:close/>
                  <a:moveTo>
                    <a:pt x="617" y="0"/>
                  </a:moveTo>
                  <a:cubicBezTo>
                    <a:pt x="274" y="0"/>
                    <a:pt x="1" y="274"/>
                    <a:pt x="1" y="616"/>
                  </a:cubicBezTo>
                  <a:cubicBezTo>
                    <a:pt x="1" y="959"/>
                    <a:pt x="274" y="1255"/>
                    <a:pt x="617" y="1255"/>
                  </a:cubicBezTo>
                  <a:cubicBezTo>
                    <a:pt x="959" y="1255"/>
                    <a:pt x="1233" y="959"/>
                    <a:pt x="1233" y="616"/>
                  </a:cubicBezTo>
                  <a:cubicBezTo>
                    <a:pt x="1233" y="274"/>
                    <a:pt x="959" y="0"/>
                    <a:pt x="617" y="0"/>
                  </a:cubicBezTo>
                  <a:close/>
                </a:path>
              </a:pathLst>
            </a:custGeom>
            <a:solidFill>
              <a:srgbClr val="D9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2"/>
            <p:cNvSpPr/>
            <p:nvPr/>
          </p:nvSpPr>
          <p:spPr>
            <a:xfrm>
              <a:off x="2479652" y="4001287"/>
              <a:ext cx="353603" cy="129064"/>
            </a:xfrm>
            <a:custGeom>
              <a:rect b="b" l="l" r="r" t="t"/>
              <a:pathLst>
                <a:path extrusionOk="0" h="3516" w="9633">
                  <a:moveTo>
                    <a:pt x="4223" y="0"/>
                  </a:moveTo>
                  <a:cubicBezTo>
                    <a:pt x="1895" y="0"/>
                    <a:pt x="0" y="1484"/>
                    <a:pt x="0" y="3287"/>
                  </a:cubicBezTo>
                  <a:lnTo>
                    <a:pt x="0" y="3515"/>
                  </a:lnTo>
                  <a:lnTo>
                    <a:pt x="9632" y="3515"/>
                  </a:lnTo>
                  <a:lnTo>
                    <a:pt x="9632" y="3287"/>
                  </a:lnTo>
                  <a:cubicBezTo>
                    <a:pt x="9632" y="1484"/>
                    <a:pt x="7738" y="0"/>
                    <a:pt x="5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2479652" y="4002131"/>
              <a:ext cx="212830" cy="128219"/>
            </a:xfrm>
            <a:custGeom>
              <a:rect b="b" l="l" r="r" t="t"/>
              <a:pathLst>
                <a:path extrusionOk="0" h="3493" w="5798">
                  <a:moveTo>
                    <a:pt x="3743" y="0"/>
                  </a:moveTo>
                  <a:cubicBezTo>
                    <a:pt x="1643" y="206"/>
                    <a:pt x="0" y="1575"/>
                    <a:pt x="0" y="3264"/>
                  </a:cubicBezTo>
                  <a:lnTo>
                    <a:pt x="0" y="3492"/>
                  </a:lnTo>
                  <a:lnTo>
                    <a:pt x="5798" y="3492"/>
                  </a:lnTo>
                  <a:cubicBezTo>
                    <a:pt x="5798" y="3492"/>
                    <a:pt x="5798" y="3470"/>
                    <a:pt x="5775" y="3470"/>
                  </a:cubicBezTo>
                  <a:cubicBezTo>
                    <a:pt x="5615" y="2602"/>
                    <a:pt x="5273" y="1712"/>
                    <a:pt x="4702" y="959"/>
                  </a:cubicBezTo>
                  <a:cubicBezTo>
                    <a:pt x="4451" y="594"/>
                    <a:pt x="4154" y="274"/>
                    <a:pt x="37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2520692" y="4018026"/>
              <a:ext cx="171791" cy="112325"/>
            </a:xfrm>
            <a:custGeom>
              <a:rect b="b" l="l" r="r" t="t"/>
              <a:pathLst>
                <a:path extrusionOk="0" h="3060" w="4680">
                  <a:moveTo>
                    <a:pt x="3150" y="1"/>
                  </a:moveTo>
                  <a:cubicBezTo>
                    <a:pt x="2717" y="69"/>
                    <a:pt x="2306" y="161"/>
                    <a:pt x="1918" y="320"/>
                  </a:cubicBezTo>
                  <a:cubicBezTo>
                    <a:pt x="1028" y="686"/>
                    <a:pt x="457" y="1325"/>
                    <a:pt x="183" y="2055"/>
                  </a:cubicBezTo>
                  <a:cubicBezTo>
                    <a:pt x="69" y="2397"/>
                    <a:pt x="23" y="2717"/>
                    <a:pt x="0" y="3059"/>
                  </a:cubicBezTo>
                  <a:lnTo>
                    <a:pt x="4680" y="3059"/>
                  </a:lnTo>
                  <a:cubicBezTo>
                    <a:pt x="4680" y="3059"/>
                    <a:pt x="4680" y="3037"/>
                    <a:pt x="4657" y="3037"/>
                  </a:cubicBezTo>
                  <a:cubicBezTo>
                    <a:pt x="4497" y="2169"/>
                    <a:pt x="4155" y="1279"/>
                    <a:pt x="3584" y="526"/>
                  </a:cubicBezTo>
                  <a:cubicBezTo>
                    <a:pt x="3470" y="343"/>
                    <a:pt x="3310" y="161"/>
                    <a:pt x="31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2"/>
            <p:cNvSpPr/>
            <p:nvPr/>
          </p:nvSpPr>
          <p:spPr>
            <a:xfrm>
              <a:off x="2479652" y="4022210"/>
              <a:ext cx="353603" cy="108140"/>
            </a:xfrm>
            <a:custGeom>
              <a:rect b="b" l="l" r="r" t="t"/>
              <a:pathLst>
                <a:path extrusionOk="0" h="2946" w="9633">
                  <a:moveTo>
                    <a:pt x="1872" y="1"/>
                  </a:moveTo>
                  <a:cubicBezTo>
                    <a:pt x="753" y="594"/>
                    <a:pt x="0" y="1599"/>
                    <a:pt x="0" y="2717"/>
                  </a:cubicBezTo>
                  <a:lnTo>
                    <a:pt x="0" y="2945"/>
                  </a:lnTo>
                  <a:lnTo>
                    <a:pt x="9632" y="2945"/>
                  </a:lnTo>
                  <a:lnTo>
                    <a:pt x="9632" y="2717"/>
                  </a:lnTo>
                  <a:cubicBezTo>
                    <a:pt x="9632" y="2352"/>
                    <a:pt x="9564" y="1987"/>
                    <a:pt x="9404" y="1644"/>
                  </a:cubicBezTo>
                  <a:cubicBezTo>
                    <a:pt x="8742" y="1895"/>
                    <a:pt x="8057" y="2078"/>
                    <a:pt x="7373" y="2124"/>
                  </a:cubicBezTo>
                  <a:cubicBezTo>
                    <a:pt x="7215" y="2136"/>
                    <a:pt x="7057" y="2142"/>
                    <a:pt x="6899" y="2142"/>
                  </a:cubicBezTo>
                  <a:cubicBezTo>
                    <a:pt x="5885" y="2142"/>
                    <a:pt x="4860" y="1893"/>
                    <a:pt x="3972" y="1439"/>
                  </a:cubicBezTo>
                  <a:cubicBezTo>
                    <a:pt x="3287" y="1097"/>
                    <a:pt x="2648" y="640"/>
                    <a:pt x="2054" y="161"/>
                  </a:cubicBezTo>
                  <a:cubicBezTo>
                    <a:pt x="1986" y="115"/>
                    <a:pt x="1940" y="47"/>
                    <a:pt x="1872" y="1"/>
                  </a:cubicBezTo>
                  <a:close/>
                </a:path>
              </a:pathLst>
            </a:custGeom>
            <a:solidFill>
              <a:srgbClr val="032C3E">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1727209" y="2932967"/>
              <a:ext cx="243040" cy="100615"/>
            </a:xfrm>
            <a:custGeom>
              <a:rect b="b" l="l" r="r" t="t"/>
              <a:pathLst>
                <a:path extrusionOk="0" h="2741" w="6621">
                  <a:moveTo>
                    <a:pt x="3521" y="1"/>
                  </a:moveTo>
                  <a:cubicBezTo>
                    <a:pt x="3497" y="1"/>
                    <a:pt x="3472" y="1"/>
                    <a:pt x="3448" y="1"/>
                  </a:cubicBezTo>
                  <a:cubicBezTo>
                    <a:pt x="435" y="47"/>
                    <a:pt x="1" y="2740"/>
                    <a:pt x="1" y="2740"/>
                  </a:cubicBezTo>
                  <a:lnTo>
                    <a:pt x="6620" y="2740"/>
                  </a:lnTo>
                  <a:cubicBezTo>
                    <a:pt x="6620" y="2740"/>
                    <a:pt x="6486" y="1"/>
                    <a:pt x="3521" y="1"/>
                  </a:cubicBezTo>
                  <a:close/>
                </a:path>
              </a:pathLst>
            </a:custGeom>
            <a:solidFill>
              <a:srgbClr val="0B6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1727209" y="2946402"/>
              <a:ext cx="243040" cy="87180"/>
            </a:xfrm>
            <a:custGeom>
              <a:rect b="b" l="l" r="r" t="t"/>
              <a:pathLst>
                <a:path extrusionOk="0" h="2375" w="6621">
                  <a:moveTo>
                    <a:pt x="1781" y="0"/>
                  </a:moveTo>
                  <a:cubicBezTo>
                    <a:pt x="252" y="754"/>
                    <a:pt x="1" y="2374"/>
                    <a:pt x="1" y="2374"/>
                  </a:cubicBezTo>
                  <a:lnTo>
                    <a:pt x="6620" y="2374"/>
                  </a:lnTo>
                  <a:cubicBezTo>
                    <a:pt x="6620" y="2374"/>
                    <a:pt x="6620" y="2328"/>
                    <a:pt x="6620" y="2260"/>
                  </a:cubicBezTo>
                  <a:cubicBezTo>
                    <a:pt x="6443" y="2277"/>
                    <a:pt x="6265" y="2286"/>
                    <a:pt x="6086" y="2286"/>
                  </a:cubicBezTo>
                  <a:cubicBezTo>
                    <a:pt x="5550" y="2286"/>
                    <a:pt x="5011" y="2209"/>
                    <a:pt x="4498" y="2055"/>
                  </a:cubicBezTo>
                  <a:cubicBezTo>
                    <a:pt x="3721" y="1826"/>
                    <a:pt x="2968" y="1461"/>
                    <a:pt x="2398" y="845"/>
                  </a:cubicBezTo>
                  <a:cubicBezTo>
                    <a:pt x="2169" y="594"/>
                    <a:pt x="1964" y="297"/>
                    <a:pt x="1781" y="0"/>
                  </a:cubicBezTo>
                  <a:close/>
                </a:path>
              </a:pathLst>
            </a:custGeom>
            <a:solidFill>
              <a:srgbClr val="014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32"/>
          <p:cNvSpPr txBox="1"/>
          <p:nvPr>
            <p:ph type="title"/>
          </p:nvPr>
        </p:nvSpPr>
        <p:spPr>
          <a:xfrm>
            <a:off x="481025" y="2071625"/>
            <a:ext cx="4039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grpSp>
        <p:nvGrpSpPr>
          <p:cNvPr id="871" name="Google Shape;871;p32"/>
          <p:cNvGrpSpPr/>
          <p:nvPr/>
        </p:nvGrpSpPr>
        <p:grpSpPr>
          <a:xfrm rot="1122810">
            <a:off x="2571382" y="76489"/>
            <a:ext cx="874827" cy="583378"/>
            <a:chOff x="184575" y="1130125"/>
            <a:chExt cx="840600" cy="560400"/>
          </a:xfrm>
        </p:grpSpPr>
        <p:sp>
          <p:nvSpPr>
            <p:cNvPr id="872" name="Google Shape;872;p32"/>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2"/>
          <p:cNvGrpSpPr/>
          <p:nvPr/>
        </p:nvGrpSpPr>
        <p:grpSpPr>
          <a:xfrm rot="-1119846">
            <a:off x="-264053" y="973249"/>
            <a:ext cx="1101370" cy="1044531"/>
            <a:chOff x="1459789" y="418508"/>
            <a:chExt cx="587727" cy="557434"/>
          </a:xfrm>
        </p:grpSpPr>
        <p:sp>
          <p:nvSpPr>
            <p:cNvPr id="877" name="Google Shape;877;p32"/>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32"/>
          <p:cNvSpPr/>
          <p:nvPr/>
        </p:nvSpPr>
        <p:spPr>
          <a:xfrm>
            <a:off x="3440475" y="417750"/>
            <a:ext cx="4663425" cy="68477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grpSp>
        <p:nvGrpSpPr>
          <p:cNvPr id="882" name="Google Shape;882;p32"/>
          <p:cNvGrpSpPr/>
          <p:nvPr/>
        </p:nvGrpSpPr>
        <p:grpSpPr>
          <a:xfrm>
            <a:off x="3780920" y="3099044"/>
            <a:ext cx="842098" cy="833253"/>
            <a:chOff x="868400" y="2577125"/>
            <a:chExt cx="339050" cy="335475"/>
          </a:xfrm>
        </p:grpSpPr>
        <p:sp>
          <p:nvSpPr>
            <p:cNvPr id="883" name="Google Shape;883;p32"/>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32"/>
          <p:cNvGrpSpPr/>
          <p:nvPr/>
        </p:nvGrpSpPr>
        <p:grpSpPr>
          <a:xfrm rot="-1559492">
            <a:off x="8014813" y="917710"/>
            <a:ext cx="546942" cy="549887"/>
            <a:chOff x="8379475" y="4279390"/>
            <a:chExt cx="651157" cy="649412"/>
          </a:xfrm>
        </p:grpSpPr>
        <p:sp>
          <p:nvSpPr>
            <p:cNvPr id="886" name="Google Shape;886;p32"/>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3"/>
          <p:cNvSpPr txBox="1"/>
          <p:nvPr/>
        </p:nvSpPr>
        <p:spPr>
          <a:xfrm>
            <a:off x="1231650" y="874072"/>
            <a:ext cx="668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a:solidFill>
                  <a:schemeClr val="dk2"/>
                </a:solidFill>
                <a:latin typeface="Fira Sans Extra Condensed"/>
                <a:ea typeface="Fira Sans Extra Condensed"/>
                <a:cs typeface="Fira Sans Extra Condensed"/>
                <a:sym typeface="Fira Sans Extra Condensed"/>
              </a:rPr>
              <a:t>Healthcare access disparities</a:t>
            </a:r>
            <a:r>
              <a:rPr lang="en">
                <a:solidFill>
                  <a:schemeClr val="dk2"/>
                </a:solidFill>
                <a:latin typeface="Fira Sans Extra Condensed"/>
                <a:ea typeface="Fira Sans Extra Condensed"/>
                <a:cs typeface="Fira Sans Extra Condensed"/>
                <a:sym typeface="Fira Sans Extra Condensed"/>
              </a:rPr>
              <a:t> have seen a notable drop in the last decade thanks to the implementation of policies and legislation but progress has stalled in the past few years. </a:t>
            </a:r>
            <a:endParaRPr>
              <a:solidFill>
                <a:schemeClr val="dk2"/>
              </a:solidFill>
              <a:latin typeface="Fira Sans Extra Condensed"/>
              <a:ea typeface="Fira Sans Extra Condensed"/>
              <a:cs typeface="Fira Sans Extra Condensed"/>
              <a:sym typeface="Fira Sans Extra Condensed"/>
            </a:endParaRPr>
          </a:p>
        </p:txBody>
      </p:sp>
      <p:sp>
        <p:nvSpPr>
          <p:cNvPr id="894" name="Google Shape;894;p33"/>
          <p:cNvSpPr txBox="1"/>
          <p:nvPr>
            <p:ph type="title"/>
          </p:nvPr>
        </p:nvSpPr>
        <p:spPr>
          <a:xfrm>
            <a:off x="3284399" y="488838"/>
            <a:ext cx="2207700" cy="3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895" name="Google Shape;895;p33"/>
          <p:cNvSpPr txBox="1"/>
          <p:nvPr>
            <p:ph type="title"/>
          </p:nvPr>
        </p:nvSpPr>
        <p:spPr>
          <a:xfrm>
            <a:off x="2578200" y="2840650"/>
            <a:ext cx="3620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Goal</a:t>
            </a:r>
            <a:endParaRPr/>
          </a:p>
        </p:txBody>
      </p:sp>
      <p:sp>
        <p:nvSpPr>
          <p:cNvPr id="896" name="Google Shape;896;p33"/>
          <p:cNvSpPr txBox="1"/>
          <p:nvPr/>
        </p:nvSpPr>
        <p:spPr>
          <a:xfrm>
            <a:off x="1231650" y="3287400"/>
            <a:ext cx="6680700" cy="146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In response to the health crisis, </a:t>
            </a:r>
            <a:r>
              <a:rPr b="1" lang="en">
                <a:solidFill>
                  <a:schemeClr val="accent2"/>
                </a:solidFill>
                <a:latin typeface="Fira Sans Extra Condensed"/>
                <a:ea typeface="Fira Sans Extra Condensed"/>
                <a:cs typeface="Fira Sans Extra Condensed"/>
                <a:sym typeface="Fira Sans Extra Condensed"/>
              </a:rPr>
              <a:t>telehealth </a:t>
            </a:r>
            <a:r>
              <a:rPr lang="en">
                <a:solidFill>
                  <a:schemeClr val="dk2"/>
                </a:solidFill>
                <a:latin typeface="Fira Sans Extra Condensed"/>
                <a:ea typeface="Fira Sans Extra Condensed"/>
                <a:cs typeface="Fira Sans Extra Condensed"/>
                <a:sym typeface="Fira Sans Extra Condensed"/>
              </a:rPr>
              <a:t>has seen a massive increase of adoption to improve access to care, reduce disease exposure and decrease patient demand on facilities. </a:t>
            </a:r>
            <a:endParaRPr>
              <a:solidFill>
                <a:schemeClr val="dk2"/>
              </a:solidFill>
              <a:latin typeface="Fira Sans Extra Condensed"/>
              <a:ea typeface="Fira Sans Extra Condensed"/>
              <a:cs typeface="Fira Sans Extra Condensed"/>
              <a:sym typeface="Fira Sans Extra Condensed"/>
            </a:endParaRPr>
          </a:p>
          <a:p>
            <a:pPr indent="0" lvl="0" marL="0" rtl="0" algn="l">
              <a:spcBef>
                <a:spcPts val="1600"/>
              </a:spcBef>
              <a:spcAft>
                <a:spcPts val="1600"/>
              </a:spcAft>
              <a:buNone/>
            </a:pPr>
            <a:r>
              <a:rPr lang="en">
                <a:solidFill>
                  <a:schemeClr val="dk2"/>
                </a:solidFill>
                <a:latin typeface="Fira Sans Extra Condensed"/>
                <a:ea typeface="Fira Sans Extra Condensed"/>
                <a:cs typeface="Fira Sans Extra Condensed"/>
                <a:sym typeface="Fira Sans Extra Condensed"/>
              </a:rPr>
              <a:t>We aim to identify </a:t>
            </a:r>
            <a:r>
              <a:rPr b="1" lang="en">
                <a:solidFill>
                  <a:schemeClr val="dk2"/>
                </a:solidFill>
                <a:latin typeface="Fira Sans Extra Condensed"/>
                <a:ea typeface="Fira Sans Extra Condensed"/>
                <a:cs typeface="Fira Sans Extra Condensed"/>
                <a:sym typeface="Fira Sans Extra Condensed"/>
              </a:rPr>
              <a:t>how telehealth improves healthcare quality and access</a:t>
            </a:r>
            <a:r>
              <a:rPr lang="en">
                <a:solidFill>
                  <a:schemeClr val="dk2"/>
                </a:solidFill>
                <a:latin typeface="Fira Sans Extra Condensed"/>
                <a:ea typeface="Fira Sans Extra Condensed"/>
                <a:cs typeface="Fira Sans Extra Condensed"/>
                <a:sym typeface="Fira Sans Extra Condensed"/>
              </a:rPr>
              <a:t>, which social, racial and geographical groups benefit the most from that service, and build a case in favor of telehealth post pandemic.</a:t>
            </a:r>
            <a:endParaRPr>
              <a:solidFill>
                <a:schemeClr val="dk2"/>
              </a:solidFill>
              <a:latin typeface="Fira Sans Extra Condensed"/>
              <a:ea typeface="Fira Sans Extra Condensed"/>
              <a:cs typeface="Fira Sans Extra Condensed"/>
              <a:sym typeface="Fira Sans Extra Condensed"/>
            </a:endParaRPr>
          </a:p>
        </p:txBody>
      </p:sp>
      <p:sp>
        <p:nvSpPr>
          <p:cNvPr id="897" name="Google Shape;897;p33"/>
          <p:cNvSpPr txBox="1"/>
          <p:nvPr>
            <p:ph type="title"/>
          </p:nvPr>
        </p:nvSpPr>
        <p:spPr>
          <a:xfrm>
            <a:off x="3286774" y="1722500"/>
            <a:ext cx="2207700" cy="3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898" name="Google Shape;898;p33"/>
          <p:cNvSpPr txBox="1"/>
          <p:nvPr/>
        </p:nvSpPr>
        <p:spPr>
          <a:xfrm>
            <a:off x="1231650" y="2029434"/>
            <a:ext cx="668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a:solidFill>
                  <a:schemeClr val="dk2"/>
                </a:solidFill>
                <a:latin typeface="Fira Sans Extra Condensed"/>
                <a:ea typeface="Fira Sans Extra Condensed"/>
                <a:cs typeface="Fira Sans Extra Condensed"/>
                <a:sym typeface="Fira Sans Extra Condensed"/>
              </a:rPr>
              <a:t>Systemic inequalities</a:t>
            </a:r>
            <a:r>
              <a:rPr lang="en">
                <a:solidFill>
                  <a:schemeClr val="dk2"/>
                </a:solidFill>
                <a:latin typeface="Fira Sans Extra Condensed"/>
                <a:ea typeface="Fira Sans Extra Condensed"/>
                <a:cs typeface="Fira Sans Extra Condensed"/>
                <a:sym typeface="Fira Sans Extra Condensed"/>
              </a:rPr>
              <a:t> in healthcare access persist within </a:t>
            </a:r>
            <a:r>
              <a:rPr b="1" lang="en">
                <a:solidFill>
                  <a:schemeClr val="dk2"/>
                </a:solidFill>
                <a:latin typeface="Fira Sans Extra Condensed"/>
                <a:ea typeface="Fira Sans Extra Condensed"/>
                <a:cs typeface="Fira Sans Extra Condensed"/>
                <a:sym typeface="Fira Sans Extra Condensed"/>
              </a:rPr>
              <a:t>social, racial and geographical groups </a:t>
            </a:r>
            <a:r>
              <a:rPr lang="en">
                <a:solidFill>
                  <a:schemeClr val="dk2"/>
                </a:solidFill>
                <a:latin typeface="Fira Sans Extra Condensed"/>
                <a:ea typeface="Fira Sans Extra Condensed"/>
                <a:cs typeface="Fira Sans Extra Condensed"/>
                <a:sym typeface="Fira Sans Extra Condensed"/>
              </a:rPr>
              <a:t>and </a:t>
            </a:r>
            <a:r>
              <a:rPr b="1" lang="en">
                <a:solidFill>
                  <a:schemeClr val="dk2"/>
                </a:solidFill>
                <a:latin typeface="Fira Sans Extra Condensed"/>
                <a:ea typeface="Fira Sans Extra Condensed"/>
                <a:cs typeface="Fira Sans Extra Condensed"/>
                <a:sym typeface="Fira Sans Extra Condensed"/>
              </a:rPr>
              <a:t>Covid-19</a:t>
            </a:r>
            <a:r>
              <a:rPr lang="en">
                <a:solidFill>
                  <a:schemeClr val="dk2"/>
                </a:solidFill>
                <a:latin typeface="Fira Sans Extra Condensed"/>
                <a:ea typeface="Fira Sans Extra Condensed"/>
                <a:cs typeface="Fira Sans Extra Condensed"/>
                <a:sym typeface="Fira Sans Extra Condensed"/>
              </a:rPr>
              <a:t> has in some cases worsened the situation, notably when it comes to access.</a:t>
            </a:r>
            <a:endParaRPr>
              <a:solidFill>
                <a:schemeClr val="dk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2" name="Shape 902"/>
        <p:cNvGrpSpPr/>
        <p:nvPr/>
      </p:nvGrpSpPr>
      <p:grpSpPr>
        <a:xfrm>
          <a:off x="0" y="0"/>
          <a:ext cx="0" cy="0"/>
          <a:chOff x="0" y="0"/>
          <a:chExt cx="0" cy="0"/>
        </a:xfrm>
      </p:grpSpPr>
      <p:sp>
        <p:nvSpPr>
          <p:cNvPr id="903" name="Google Shape;903;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Source</a:t>
            </a:r>
            <a:endParaRPr/>
          </a:p>
        </p:txBody>
      </p:sp>
      <p:sp>
        <p:nvSpPr>
          <p:cNvPr id="904" name="Google Shape;904;p34"/>
          <p:cNvSpPr txBox="1"/>
          <p:nvPr>
            <p:ph idx="2" type="title"/>
          </p:nvPr>
        </p:nvSpPr>
        <p:spPr>
          <a:xfrm>
            <a:off x="720000" y="33570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Reliability</a:t>
            </a:r>
            <a:endParaRPr/>
          </a:p>
        </p:txBody>
      </p:sp>
      <p:sp>
        <p:nvSpPr>
          <p:cNvPr id="905" name="Google Shape;905;p34"/>
          <p:cNvSpPr txBox="1"/>
          <p:nvPr>
            <p:ph idx="1" type="subTitle"/>
          </p:nvPr>
        </p:nvSpPr>
        <p:spPr>
          <a:xfrm>
            <a:off x="485000" y="3884750"/>
            <a:ext cx="29343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CDC and U.S Census Bureau have developed information quality guidelines to maintain the high quality of public data </a:t>
            </a:r>
            <a:r>
              <a:rPr lang="en">
                <a:latin typeface="Fira Sans Extra Condensed"/>
                <a:ea typeface="Fira Sans Extra Condensed"/>
                <a:cs typeface="Fira Sans Extra Condensed"/>
                <a:sym typeface="Fira Sans Extra Condensed"/>
              </a:rPr>
              <a:t>and</a:t>
            </a:r>
            <a:r>
              <a:rPr lang="en">
                <a:latin typeface="Fira Sans Extra Condensed"/>
                <a:ea typeface="Fira Sans Extra Condensed"/>
                <a:cs typeface="Fira Sans Extra Condensed"/>
                <a:sym typeface="Fira Sans Extra Condensed"/>
              </a:rPr>
              <a:t> information </a:t>
            </a:r>
            <a:endParaRPr>
              <a:latin typeface="Fira Sans Extra Condensed"/>
              <a:ea typeface="Fira Sans Extra Condensed"/>
              <a:cs typeface="Fira Sans Extra Condensed"/>
              <a:sym typeface="Fira Sans Extra Condensed"/>
            </a:endParaRPr>
          </a:p>
        </p:txBody>
      </p:sp>
      <p:sp>
        <p:nvSpPr>
          <p:cNvPr id="906" name="Google Shape;906;p34"/>
          <p:cNvSpPr txBox="1"/>
          <p:nvPr>
            <p:ph idx="3" type="title"/>
          </p:nvPr>
        </p:nvSpPr>
        <p:spPr>
          <a:xfrm>
            <a:off x="3419218" y="33570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Continuity</a:t>
            </a:r>
            <a:endParaRPr/>
          </a:p>
        </p:txBody>
      </p:sp>
      <p:sp>
        <p:nvSpPr>
          <p:cNvPr id="907" name="Google Shape;907;p34"/>
          <p:cNvSpPr txBox="1"/>
          <p:nvPr>
            <p:ph idx="4" type="subTitle"/>
          </p:nvPr>
        </p:nvSpPr>
        <p:spPr>
          <a:xfrm>
            <a:off x="3419221" y="3884750"/>
            <a:ext cx="23055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Our Data sets have years before COVID and continued data during the pandemic</a:t>
            </a:r>
            <a:endParaRPr>
              <a:latin typeface="Fira Sans Extra Condensed"/>
              <a:ea typeface="Fira Sans Extra Condensed"/>
              <a:cs typeface="Fira Sans Extra Condensed"/>
              <a:sym typeface="Fira Sans Extra Condensed"/>
            </a:endParaRPr>
          </a:p>
        </p:txBody>
      </p:sp>
      <p:sp>
        <p:nvSpPr>
          <p:cNvPr id="908" name="Google Shape;908;p34"/>
          <p:cNvSpPr txBox="1"/>
          <p:nvPr>
            <p:ph idx="5" type="title"/>
          </p:nvPr>
        </p:nvSpPr>
        <p:spPr>
          <a:xfrm>
            <a:off x="6118444" y="3357050"/>
            <a:ext cx="23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Coverage</a:t>
            </a:r>
            <a:endParaRPr/>
          </a:p>
        </p:txBody>
      </p:sp>
      <p:sp>
        <p:nvSpPr>
          <p:cNvPr id="909" name="Google Shape;909;p34"/>
          <p:cNvSpPr txBox="1"/>
          <p:nvPr>
            <p:ph idx="6" type="subTitle"/>
          </p:nvPr>
        </p:nvSpPr>
        <p:spPr>
          <a:xfrm>
            <a:off x="6118449" y="3884750"/>
            <a:ext cx="2305500" cy="85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Dataset covers different Races, Age, Sex, Insured or not, and Regions</a:t>
            </a:r>
            <a:endParaRPr>
              <a:latin typeface="Fira Sans Extra Condensed"/>
              <a:ea typeface="Fira Sans Extra Condensed"/>
              <a:cs typeface="Fira Sans Extra Condensed"/>
              <a:sym typeface="Fira Sans Extra Condensed"/>
            </a:endParaRPr>
          </a:p>
        </p:txBody>
      </p:sp>
      <p:grpSp>
        <p:nvGrpSpPr>
          <p:cNvPr id="910" name="Google Shape;910;p34"/>
          <p:cNvGrpSpPr/>
          <p:nvPr/>
        </p:nvGrpSpPr>
        <p:grpSpPr>
          <a:xfrm>
            <a:off x="4053863" y="2467650"/>
            <a:ext cx="995918" cy="832840"/>
            <a:chOff x="78125" y="1738900"/>
            <a:chExt cx="995918" cy="832840"/>
          </a:xfrm>
        </p:grpSpPr>
        <p:sp>
          <p:nvSpPr>
            <p:cNvPr id="911" name="Google Shape;911;p3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4"/>
          <p:cNvGrpSpPr/>
          <p:nvPr/>
        </p:nvGrpSpPr>
        <p:grpSpPr>
          <a:xfrm>
            <a:off x="6753113" y="2467650"/>
            <a:ext cx="995918" cy="832840"/>
            <a:chOff x="78125" y="1738900"/>
            <a:chExt cx="995918" cy="832840"/>
          </a:xfrm>
        </p:grpSpPr>
        <p:sp>
          <p:nvSpPr>
            <p:cNvPr id="914" name="Google Shape;914;p3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34"/>
          <p:cNvGrpSpPr/>
          <p:nvPr/>
        </p:nvGrpSpPr>
        <p:grpSpPr>
          <a:xfrm>
            <a:off x="7145323" y="2707016"/>
            <a:ext cx="336445" cy="354131"/>
            <a:chOff x="-33277650" y="3226875"/>
            <a:chExt cx="277275" cy="291850"/>
          </a:xfrm>
        </p:grpSpPr>
        <p:sp>
          <p:nvSpPr>
            <p:cNvPr id="917" name="Google Shape;917;p3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4"/>
          <p:cNvGrpSpPr/>
          <p:nvPr/>
        </p:nvGrpSpPr>
        <p:grpSpPr>
          <a:xfrm>
            <a:off x="4439448" y="2707262"/>
            <a:ext cx="353645" cy="353645"/>
            <a:chOff x="-33286325" y="3586425"/>
            <a:chExt cx="291450" cy="291450"/>
          </a:xfrm>
        </p:grpSpPr>
        <p:sp>
          <p:nvSpPr>
            <p:cNvPr id="925" name="Google Shape;925;p3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34"/>
          <p:cNvSpPr txBox="1"/>
          <p:nvPr/>
        </p:nvSpPr>
        <p:spPr>
          <a:xfrm>
            <a:off x="720000" y="1013225"/>
            <a:ext cx="8395800" cy="127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latin typeface="Fira Sans Extra Condensed SemiBold"/>
                <a:ea typeface="Fira Sans Extra Condensed SemiBold"/>
                <a:cs typeface="Fira Sans Extra Condensed SemiBold"/>
                <a:sym typeface="Fira Sans Extra Condensed SemiBold"/>
              </a:rPr>
              <a:t>Primary data sources: </a:t>
            </a:r>
            <a:endParaRPr sz="1600">
              <a:solidFill>
                <a:schemeClr val="accent2"/>
              </a:solidFill>
              <a:latin typeface="Fira Sans Extra Condensed SemiBold"/>
              <a:ea typeface="Fira Sans Extra Condensed SemiBold"/>
              <a:cs typeface="Fira Sans Extra Condensed SemiBold"/>
              <a:sym typeface="Fira Sans Extra Condensed SemiBold"/>
            </a:endParaRPr>
          </a:p>
          <a:p>
            <a:pPr indent="0" lvl="0" marL="0" rtl="0" algn="l">
              <a:spcBef>
                <a:spcPts val="1600"/>
              </a:spcBef>
              <a:spcAft>
                <a:spcPts val="0"/>
              </a:spcAft>
              <a:buNone/>
            </a:pPr>
            <a:r>
              <a:rPr lang="en" u="sng">
                <a:solidFill>
                  <a:schemeClr val="dk2"/>
                </a:solidFill>
                <a:latin typeface="Fira Sans Extra Condensed SemiBold"/>
                <a:ea typeface="Fira Sans Extra Condensed SemiBold"/>
                <a:cs typeface="Fira Sans Extra Condensed SemiBold"/>
                <a:sym typeface="Fira Sans Extra Condensed SemiBold"/>
                <a:hlinkClick r:id="rId3">
                  <a:extLst>
                    <a:ext uri="{A12FA001-AC4F-418D-AE19-62706E023703}">
                      <ahyp:hlinkClr val="tx"/>
                    </a:ext>
                  </a:extLst>
                </a:hlinkClick>
              </a:rPr>
              <a:t>National Health Interview Survey</a:t>
            </a:r>
            <a:r>
              <a:rPr lang="en">
                <a:solidFill>
                  <a:schemeClr val="dk2"/>
                </a:solidFill>
                <a:latin typeface="Fira Sans Extra Condensed SemiBold"/>
                <a:ea typeface="Fira Sans Extra Condensed SemiBold"/>
                <a:cs typeface="Fira Sans Extra Condensed SemiBold"/>
                <a:sym typeface="Fira Sans Extra Condensed SemiBold"/>
              </a:rPr>
              <a:t> (NHIS), cdc.gov</a:t>
            </a:r>
            <a:endParaRPr>
              <a:solidFill>
                <a:schemeClr val="dk2"/>
              </a:solidFill>
              <a:latin typeface="Fira Sans Extra Condensed SemiBold"/>
              <a:ea typeface="Fira Sans Extra Condensed SemiBold"/>
              <a:cs typeface="Fira Sans Extra Condensed SemiBold"/>
              <a:sym typeface="Fira Sans Extra Condensed SemiBold"/>
            </a:endParaRPr>
          </a:p>
          <a:p>
            <a:pPr indent="0" lvl="0" marL="0" rtl="0" algn="l">
              <a:spcBef>
                <a:spcPts val="1600"/>
              </a:spcBef>
              <a:spcAft>
                <a:spcPts val="1600"/>
              </a:spcAft>
              <a:buNone/>
            </a:pPr>
            <a:r>
              <a:rPr lang="en" u="sng">
                <a:solidFill>
                  <a:schemeClr val="dk2"/>
                </a:solidFill>
                <a:latin typeface="Fira Sans Extra Condensed SemiBold"/>
                <a:ea typeface="Fira Sans Extra Condensed SemiBold"/>
                <a:cs typeface="Fira Sans Extra Condensed SemiBold"/>
                <a:sym typeface="Fira Sans Extra Condensed SemiBold"/>
                <a:hlinkClick r:id="rId4">
                  <a:extLst>
                    <a:ext uri="{A12FA001-AC4F-418D-AE19-62706E023703}">
                      <ahyp:hlinkClr val="tx"/>
                    </a:ext>
                  </a:extLst>
                </a:hlinkClick>
              </a:rPr>
              <a:t>Household Pulse Survey</a:t>
            </a:r>
            <a:r>
              <a:rPr lang="en">
                <a:solidFill>
                  <a:schemeClr val="dk2"/>
                </a:solidFill>
                <a:latin typeface="Fira Sans Extra Condensed SemiBold"/>
                <a:ea typeface="Fira Sans Extra Condensed SemiBold"/>
                <a:cs typeface="Fira Sans Extra Condensed SemiBold"/>
                <a:sym typeface="Fira Sans Extra Condensed SemiBold"/>
              </a:rPr>
              <a:t> (Covering health care access, telemedicine, and mental health topic), U.S. Census Bureau</a:t>
            </a:r>
            <a:endParaRPr>
              <a:solidFill>
                <a:schemeClr val="dk2"/>
              </a:solidFill>
            </a:endParaRPr>
          </a:p>
        </p:txBody>
      </p:sp>
      <p:grpSp>
        <p:nvGrpSpPr>
          <p:cNvPr id="931" name="Google Shape;931;p34"/>
          <p:cNvGrpSpPr/>
          <p:nvPr/>
        </p:nvGrpSpPr>
        <p:grpSpPr>
          <a:xfrm>
            <a:off x="1354602" y="2468928"/>
            <a:ext cx="995918" cy="832840"/>
            <a:chOff x="78125" y="1738900"/>
            <a:chExt cx="995918" cy="832840"/>
          </a:xfrm>
        </p:grpSpPr>
        <p:sp>
          <p:nvSpPr>
            <p:cNvPr id="932" name="Google Shape;932;p34"/>
            <p:cNvSpPr/>
            <p:nvPr/>
          </p:nvSpPr>
          <p:spPr>
            <a:xfrm>
              <a:off x="78125" y="1738900"/>
              <a:ext cx="995918" cy="832840"/>
            </a:xfrm>
            <a:custGeom>
              <a:rect b="b" l="l" r="r" t="t"/>
              <a:pathLst>
                <a:path extrusionOk="0" h="12027" w="14382">
                  <a:moveTo>
                    <a:pt x="7941" y="0"/>
                  </a:moveTo>
                  <a:cubicBezTo>
                    <a:pt x="7620" y="0"/>
                    <a:pt x="7281" y="36"/>
                    <a:pt x="6977" y="90"/>
                  </a:cubicBezTo>
                  <a:cubicBezTo>
                    <a:pt x="4265" y="518"/>
                    <a:pt x="2213" y="2748"/>
                    <a:pt x="1946" y="5425"/>
                  </a:cubicBezTo>
                  <a:lnTo>
                    <a:pt x="607" y="6317"/>
                  </a:lnTo>
                  <a:cubicBezTo>
                    <a:pt x="215" y="6566"/>
                    <a:pt x="1" y="7030"/>
                    <a:pt x="90" y="7494"/>
                  </a:cubicBezTo>
                  <a:cubicBezTo>
                    <a:pt x="161" y="7958"/>
                    <a:pt x="500" y="8333"/>
                    <a:pt x="946" y="8458"/>
                  </a:cubicBezTo>
                  <a:lnTo>
                    <a:pt x="2659" y="8922"/>
                  </a:lnTo>
                  <a:cubicBezTo>
                    <a:pt x="3712" y="10831"/>
                    <a:pt x="5710" y="12026"/>
                    <a:pt x="7923" y="12026"/>
                  </a:cubicBezTo>
                  <a:cubicBezTo>
                    <a:pt x="8244" y="12026"/>
                    <a:pt x="8565" y="12008"/>
                    <a:pt x="8886" y="11955"/>
                  </a:cubicBezTo>
                  <a:cubicBezTo>
                    <a:pt x="12152" y="11420"/>
                    <a:pt x="14382" y="8333"/>
                    <a:pt x="13865" y="5050"/>
                  </a:cubicBezTo>
                  <a:cubicBezTo>
                    <a:pt x="13383" y="2124"/>
                    <a:pt x="10903" y="0"/>
                    <a:pt x="7941"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164614" y="1821303"/>
              <a:ext cx="821760" cy="668169"/>
            </a:xfrm>
            <a:custGeom>
              <a:rect b="b" l="l" r="r" t="t"/>
              <a:pathLst>
                <a:path extrusionOk="0" h="9649" w="11867">
                  <a:moveTo>
                    <a:pt x="6664" y="1"/>
                  </a:moveTo>
                  <a:cubicBezTo>
                    <a:pt x="6414" y="1"/>
                    <a:pt x="6161" y="20"/>
                    <a:pt x="5907" y="59"/>
                  </a:cubicBezTo>
                  <a:cubicBezTo>
                    <a:pt x="3516" y="452"/>
                    <a:pt x="1821" y="2540"/>
                    <a:pt x="1856" y="4895"/>
                  </a:cubicBezTo>
                  <a:lnTo>
                    <a:pt x="1" y="6126"/>
                  </a:lnTo>
                  <a:lnTo>
                    <a:pt x="2249" y="6715"/>
                  </a:lnTo>
                  <a:cubicBezTo>
                    <a:pt x="2990" y="8482"/>
                    <a:pt x="4736" y="9649"/>
                    <a:pt x="6672" y="9649"/>
                  </a:cubicBezTo>
                  <a:cubicBezTo>
                    <a:pt x="6926" y="9649"/>
                    <a:pt x="7183" y="9629"/>
                    <a:pt x="7441" y="9587"/>
                  </a:cubicBezTo>
                  <a:cubicBezTo>
                    <a:pt x="10082" y="9159"/>
                    <a:pt x="11866" y="6679"/>
                    <a:pt x="11438" y="4056"/>
                  </a:cubicBezTo>
                  <a:cubicBezTo>
                    <a:pt x="11051" y="1686"/>
                    <a:pt x="9003" y="1"/>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4"/>
          <p:cNvGrpSpPr/>
          <p:nvPr/>
        </p:nvGrpSpPr>
        <p:grpSpPr>
          <a:xfrm>
            <a:off x="1750786" y="2708519"/>
            <a:ext cx="336437" cy="353643"/>
            <a:chOff x="-37804925" y="3953450"/>
            <a:chExt cx="315075" cy="318225"/>
          </a:xfrm>
        </p:grpSpPr>
        <p:sp>
          <p:nvSpPr>
            <p:cNvPr id="935" name="Google Shape;935;p3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5"/>
          <p:cNvSpPr/>
          <p:nvPr/>
        </p:nvSpPr>
        <p:spPr>
          <a:xfrm rot="-1485956">
            <a:off x="-135673" y="340323"/>
            <a:ext cx="4663288" cy="68475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943" name="Google Shape;943;p35"/>
          <p:cNvSpPr txBox="1"/>
          <p:nvPr>
            <p:ph type="title"/>
          </p:nvPr>
        </p:nvSpPr>
        <p:spPr>
          <a:xfrm>
            <a:off x="4581725" y="2664525"/>
            <a:ext cx="301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the problem</a:t>
            </a:r>
            <a:endParaRPr/>
          </a:p>
        </p:txBody>
      </p:sp>
      <p:grpSp>
        <p:nvGrpSpPr>
          <p:cNvPr id="944" name="Google Shape;944;p35"/>
          <p:cNvGrpSpPr/>
          <p:nvPr/>
        </p:nvGrpSpPr>
        <p:grpSpPr>
          <a:xfrm rot="1122810">
            <a:off x="8300982" y="2353239"/>
            <a:ext cx="874827" cy="583378"/>
            <a:chOff x="184575" y="1130125"/>
            <a:chExt cx="840600" cy="560400"/>
          </a:xfrm>
        </p:grpSpPr>
        <p:sp>
          <p:nvSpPr>
            <p:cNvPr id="945" name="Google Shape;945;p35"/>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35"/>
          <p:cNvSpPr/>
          <p:nvPr/>
        </p:nvSpPr>
        <p:spPr>
          <a:xfrm>
            <a:off x="5543550" y="402825"/>
            <a:ext cx="3600450" cy="1004100"/>
          </a:xfrm>
          <a:custGeom>
            <a:rect b="b" l="l" r="r" t="t"/>
            <a:pathLst>
              <a:path extrusionOk="0" h="40164" w="144018">
                <a:moveTo>
                  <a:pt x="0" y="29901"/>
                </a:moveTo>
                <a:cubicBezTo>
                  <a:pt x="6238" y="38813"/>
                  <a:pt x="20719" y="41866"/>
                  <a:pt x="31272" y="39228"/>
                </a:cubicBezTo>
                <a:cubicBezTo>
                  <a:pt x="43577" y="36152"/>
                  <a:pt x="53434" y="25975"/>
                  <a:pt x="65836" y="23317"/>
                </a:cubicBezTo>
                <a:cubicBezTo>
                  <a:pt x="82981" y="19642"/>
                  <a:pt x="101597" y="33525"/>
                  <a:pt x="118232" y="27980"/>
                </a:cubicBezTo>
                <a:cubicBezTo>
                  <a:pt x="123814" y="26119"/>
                  <a:pt x="129782" y="23275"/>
                  <a:pt x="133045" y="18379"/>
                </a:cubicBezTo>
                <a:cubicBezTo>
                  <a:pt x="137002" y="12442"/>
                  <a:pt x="138968" y="5041"/>
                  <a:pt x="144018" y="0"/>
                </a:cubicBezTo>
              </a:path>
            </a:pathLst>
          </a:custGeom>
          <a:noFill/>
          <a:ln cap="rnd" cmpd="sng" w="28575">
            <a:solidFill>
              <a:schemeClr val="accent3"/>
            </a:solidFill>
            <a:prstDash val="dash"/>
            <a:round/>
            <a:headEnd len="med" w="med" type="none"/>
            <a:tailEnd len="med" w="med" type="none"/>
          </a:ln>
        </p:spPr>
      </p:sp>
      <p:grpSp>
        <p:nvGrpSpPr>
          <p:cNvPr id="950" name="Google Shape;950;p35"/>
          <p:cNvGrpSpPr/>
          <p:nvPr/>
        </p:nvGrpSpPr>
        <p:grpSpPr>
          <a:xfrm rot="-1119846">
            <a:off x="-264053" y="973249"/>
            <a:ext cx="1101370" cy="1044531"/>
            <a:chOff x="1459789" y="418508"/>
            <a:chExt cx="587727" cy="557434"/>
          </a:xfrm>
        </p:grpSpPr>
        <p:sp>
          <p:nvSpPr>
            <p:cNvPr id="951" name="Google Shape;951;p35"/>
            <p:cNvSpPr/>
            <p:nvPr/>
          </p:nvSpPr>
          <p:spPr>
            <a:xfrm rot="-1200432">
              <a:off x="1517626" y="486547"/>
              <a:ext cx="472053" cy="421355"/>
            </a:xfrm>
            <a:custGeom>
              <a:rect b="b" l="l" r="r" t="t"/>
              <a:pathLst>
                <a:path extrusionOk="0" h="12026" w="13473">
                  <a:moveTo>
                    <a:pt x="90" y="6620"/>
                  </a:moveTo>
                  <a:cubicBezTo>
                    <a:pt x="90" y="7458"/>
                    <a:pt x="768" y="8136"/>
                    <a:pt x="1607" y="8136"/>
                  </a:cubicBezTo>
                  <a:lnTo>
                    <a:pt x="2249" y="8136"/>
                  </a:lnTo>
                  <a:cubicBezTo>
                    <a:pt x="2303" y="8243"/>
                    <a:pt x="2374" y="8333"/>
                    <a:pt x="2463" y="8422"/>
                  </a:cubicBezTo>
                  <a:cubicBezTo>
                    <a:pt x="2624" y="8600"/>
                    <a:pt x="2820" y="8761"/>
                    <a:pt x="3016" y="8921"/>
                  </a:cubicBezTo>
                  <a:cubicBezTo>
                    <a:pt x="3837" y="9653"/>
                    <a:pt x="4711" y="10474"/>
                    <a:pt x="5586" y="11491"/>
                  </a:cubicBezTo>
                  <a:cubicBezTo>
                    <a:pt x="5604" y="11526"/>
                    <a:pt x="5639" y="11544"/>
                    <a:pt x="5657" y="11562"/>
                  </a:cubicBezTo>
                  <a:cubicBezTo>
                    <a:pt x="5960" y="11883"/>
                    <a:pt x="6335" y="12026"/>
                    <a:pt x="6763" y="12026"/>
                  </a:cubicBezTo>
                  <a:cubicBezTo>
                    <a:pt x="7192" y="12026"/>
                    <a:pt x="7548" y="11865"/>
                    <a:pt x="7852" y="11562"/>
                  </a:cubicBezTo>
                  <a:cubicBezTo>
                    <a:pt x="7887" y="11526"/>
                    <a:pt x="7923" y="11491"/>
                    <a:pt x="7941" y="11455"/>
                  </a:cubicBezTo>
                  <a:cubicBezTo>
                    <a:pt x="8601" y="10634"/>
                    <a:pt x="9315" y="9992"/>
                    <a:pt x="9993" y="9385"/>
                  </a:cubicBezTo>
                  <a:cubicBezTo>
                    <a:pt x="10153" y="9225"/>
                    <a:pt x="10314" y="9082"/>
                    <a:pt x="10475" y="8939"/>
                  </a:cubicBezTo>
                  <a:cubicBezTo>
                    <a:pt x="10617" y="8832"/>
                    <a:pt x="10742" y="8725"/>
                    <a:pt x="10849" y="8618"/>
                  </a:cubicBezTo>
                  <a:cubicBezTo>
                    <a:pt x="10903" y="8582"/>
                    <a:pt x="10956" y="8547"/>
                    <a:pt x="11010" y="8493"/>
                  </a:cubicBezTo>
                  <a:cubicBezTo>
                    <a:pt x="11117" y="8404"/>
                    <a:pt x="11188" y="8297"/>
                    <a:pt x="11260" y="8190"/>
                  </a:cubicBezTo>
                  <a:lnTo>
                    <a:pt x="11973" y="8190"/>
                  </a:lnTo>
                  <a:cubicBezTo>
                    <a:pt x="12794" y="8190"/>
                    <a:pt x="13472" y="7494"/>
                    <a:pt x="13472" y="6655"/>
                  </a:cubicBezTo>
                  <a:cubicBezTo>
                    <a:pt x="13472" y="6263"/>
                    <a:pt x="13329" y="5906"/>
                    <a:pt x="13080" y="5638"/>
                  </a:cubicBezTo>
                  <a:cubicBezTo>
                    <a:pt x="13276" y="5157"/>
                    <a:pt x="13365" y="4693"/>
                    <a:pt x="13365" y="4247"/>
                  </a:cubicBezTo>
                  <a:cubicBezTo>
                    <a:pt x="13365" y="1874"/>
                    <a:pt x="11563" y="0"/>
                    <a:pt x="9243" y="0"/>
                  </a:cubicBezTo>
                  <a:cubicBezTo>
                    <a:pt x="8280" y="0"/>
                    <a:pt x="7406" y="357"/>
                    <a:pt x="6692" y="999"/>
                  </a:cubicBezTo>
                  <a:cubicBezTo>
                    <a:pt x="5960" y="357"/>
                    <a:pt x="5086" y="0"/>
                    <a:pt x="4123" y="0"/>
                  </a:cubicBezTo>
                  <a:cubicBezTo>
                    <a:pt x="1803" y="0"/>
                    <a:pt x="1" y="1874"/>
                    <a:pt x="1" y="4247"/>
                  </a:cubicBezTo>
                  <a:cubicBezTo>
                    <a:pt x="1" y="4800"/>
                    <a:pt x="108" y="5317"/>
                    <a:pt x="322" y="5817"/>
                  </a:cubicBezTo>
                  <a:cubicBezTo>
                    <a:pt x="179" y="6049"/>
                    <a:pt x="90" y="6316"/>
                    <a:pt x="90" y="662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rot="-1200432">
              <a:off x="1565457" y="637915"/>
              <a:ext cx="386388" cy="136960"/>
            </a:xfrm>
            <a:custGeom>
              <a:rect b="b" l="l" r="r" t="t"/>
              <a:pathLst>
                <a:path extrusionOk="0" h="3909" w="11028">
                  <a:moveTo>
                    <a:pt x="4872" y="1"/>
                  </a:moveTo>
                  <a:cubicBezTo>
                    <a:pt x="4729" y="1"/>
                    <a:pt x="4604" y="72"/>
                    <a:pt x="4586" y="179"/>
                  </a:cubicBezTo>
                  <a:lnTo>
                    <a:pt x="3819" y="1945"/>
                  </a:lnTo>
                  <a:lnTo>
                    <a:pt x="340" y="1945"/>
                  </a:lnTo>
                  <a:cubicBezTo>
                    <a:pt x="161" y="1945"/>
                    <a:pt x="1" y="2088"/>
                    <a:pt x="1" y="2267"/>
                  </a:cubicBezTo>
                  <a:cubicBezTo>
                    <a:pt x="1" y="2445"/>
                    <a:pt x="161" y="2588"/>
                    <a:pt x="340" y="2588"/>
                  </a:cubicBezTo>
                  <a:lnTo>
                    <a:pt x="4015" y="2588"/>
                  </a:lnTo>
                  <a:cubicBezTo>
                    <a:pt x="4105" y="2588"/>
                    <a:pt x="4194" y="2534"/>
                    <a:pt x="4283" y="2409"/>
                  </a:cubicBezTo>
                  <a:lnTo>
                    <a:pt x="4836" y="1214"/>
                  </a:lnTo>
                  <a:lnTo>
                    <a:pt x="5818" y="3694"/>
                  </a:lnTo>
                  <a:cubicBezTo>
                    <a:pt x="5871" y="3819"/>
                    <a:pt x="5960" y="3872"/>
                    <a:pt x="6067" y="3908"/>
                  </a:cubicBezTo>
                  <a:lnTo>
                    <a:pt x="6103" y="3908"/>
                  </a:lnTo>
                  <a:cubicBezTo>
                    <a:pt x="6228" y="3908"/>
                    <a:pt x="6335" y="3837"/>
                    <a:pt x="6388" y="3765"/>
                  </a:cubicBezTo>
                  <a:lnTo>
                    <a:pt x="7102" y="2641"/>
                  </a:lnTo>
                  <a:lnTo>
                    <a:pt x="10706" y="2641"/>
                  </a:lnTo>
                  <a:cubicBezTo>
                    <a:pt x="10885" y="2641"/>
                    <a:pt x="11028" y="2499"/>
                    <a:pt x="11028" y="2302"/>
                  </a:cubicBezTo>
                  <a:cubicBezTo>
                    <a:pt x="11028" y="2124"/>
                    <a:pt x="10885" y="1963"/>
                    <a:pt x="10706" y="1963"/>
                  </a:cubicBezTo>
                  <a:lnTo>
                    <a:pt x="6924" y="1963"/>
                  </a:lnTo>
                  <a:cubicBezTo>
                    <a:pt x="6799" y="1963"/>
                    <a:pt x="6692" y="2053"/>
                    <a:pt x="6638" y="2124"/>
                  </a:cubicBezTo>
                  <a:lnTo>
                    <a:pt x="6192" y="2855"/>
                  </a:lnTo>
                  <a:lnTo>
                    <a:pt x="5157" y="215"/>
                  </a:lnTo>
                  <a:cubicBezTo>
                    <a:pt x="5139" y="90"/>
                    <a:pt x="5015" y="1"/>
                    <a:pt x="48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rot="-1200432">
              <a:off x="1529808" y="534323"/>
              <a:ext cx="384496" cy="163202"/>
            </a:xfrm>
            <a:custGeom>
              <a:rect b="b" l="l" r="r" t="t"/>
              <a:pathLst>
                <a:path extrusionOk="0" h="4658" w="10974">
                  <a:moveTo>
                    <a:pt x="2927" y="0"/>
                  </a:moveTo>
                  <a:cubicBezTo>
                    <a:pt x="1285" y="0"/>
                    <a:pt x="0" y="1321"/>
                    <a:pt x="0" y="3052"/>
                  </a:cubicBezTo>
                  <a:cubicBezTo>
                    <a:pt x="0" y="3605"/>
                    <a:pt x="143" y="4051"/>
                    <a:pt x="411" y="4479"/>
                  </a:cubicBezTo>
                  <a:lnTo>
                    <a:pt x="3391" y="4479"/>
                  </a:lnTo>
                  <a:lnTo>
                    <a:pt x="3979" y="3105"/>
                  </a:lnTo>
                  <a:cubicBezTo>
                    <a:pt x="4122" y="2784"/>
                    <a:pt x="4479" y="2588"/>
                    <a:pt x="4818" y="2516"/>
                  </a:cubicBezTo>
                  <a:cubicBezTo>
                    <a:pt x="5264" y="2516"/>
                    <a:pt x="5585" y="2784"/>
                    <a:pt x="5728" y="3159"/>
                  </a:cubicBezTo>
                  <a:lnTo>
                    <a:pt x="6317" y="4657"/>
                  </a:lnTo>
                  <a:cubicBezTo>
                    <a:pt x="6459" y="4550"/>
                    <a:pt x="6709" y="4479"/>
                    <a:pt x="6870" y="4479"/>
                  </a:cubicBezTo>
                  <a:lnTo>
                    <a:pt x="10563" y="4479"/>
                  </a:lnTo>
                  <a:cubicBezTo>
                    <a:pt x="10795" y="4051"/>
                    <a:pt x="10974" y="3551"/>
                    <a:pt x="10974" y="3052"/>
                  </a:cubicBezTo>
                  <a:cubicBezTo>
                    <a:pt x="10974" y="1321"/>
                    <a:pt x="9689" y="0"/>
                    <a:pt x="8047" y="0"/>
                  </a:cubicBezTo>
                  <a:cubicBezTo>
                    <a:pt x="6727" y="0"/>
                    <a:pt x="5942" y="910"/>
                    <a:pt x="5496" y="1731"/>
                  </a:cubicBezTo>
                  <a:cubicBezTo>
                    <a:pt x="5068" y="910"/>
                    <a:pt x="4211" y="0"/>
                    <a:pt x="29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rot="-1200432">
              <a:off x="1669039" y="731100"/>
              <a:ext cx="243227" cy="128200"/>
            </a:xfrm>
            <a:custGeom>
              <a:rect b="b" l="l" r="r" t="t"/>
              <a:pathLst>
                <a:path extrusionOk="0" h="3659" w="6942">
                  <a:moveTo>
                    <a:pt x="2749" y="1"/>
                  </a:moveTo>
                  <a:cubicBezTo>
                    <a:pt x="2570" y="268"/>
                    <a:pt x="2285" y="411"/>
                    <a:pt x="1964" y="411"/>
                  </a:cubicBezTo>
                  <a:lnTo>
                    <a:pt x="1" y="411"/>
                  </a:lnTo>
                  <a:cubicBezTo>
                    <a:pt x="144" y="554"/>
                    <a:pt x="322" y="697"/>
                    <a:pt x="500" y="857"/>
                  </a:cubicBezTo>
                  <a:cubicBezTo>
                    <a:pt x="1339" y="1607"/>
                    <a:pt x="2249" y="2463"/>
                    <a:pt x="3195" y="3551"/>
                  </a:cubicBezTo>
                  <a:cubicBezTo>
                    <a:pt x="3284" y="3641"/>
                    <a:pt x="3337" y="3659"/>
                    <a:pt x="3462" y="3659"/>
                  </a:cubicBezTo>
                  <a:cubicBezTo>
                    <a:pt x="3569" y="3659"/>
                    <a:pt x="3623" y="3641"/>
                    <a:pt x="3712" y="3551"/>
                  </a:cubicBezTo>
                  <a:cubicBezTo>
                    <a:pt x="4622" y="2410"/>
                    <a:pt x="5586" y="1607"/>
                    <a:pt x="6406" y="857"/>
                  </a:cubicBezTo>
                  <a:cubicBezTo>
                    <a:pt x="6620" y="697"/>
                    <a:pt x="6763" y="554"/>
                    <a:pt x="6942" y="411"/>
                  </a:cubicBezTo>
                  <a:lnTo>
                    <a:pt x="5443" y="411"/>
                  </a:lnTo>
                  <a:lnTo>
                    <a:pt x="4925" y="1232"/>
                  </a:lnTo>
                  <a:cubicBezTo>
                    <a:pt x="4747" y="1517"/>
                    <a:pt x="4444" y="1732"/>
                    <a:pt x="4069" y="1732"/>
                  </a:cubicBezTo>
                  <a:lnTo>
                    <a:pt x="4015" y="1732"/>
                  </a:lnTo>
                  <a:cubicBezTo>
                    <a:pt x="3623" y="1678"/>
                    <a:pt x="3337" y="1464"/>
                    <a:pt x="3195" y="10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5"/>
          <p:cNvGrpSpPr/>
          <p:nvPr/>
        </p:nvGrpSpPr>
        <p:grpSpPr>
          <a:xfrm rot="-1559492">
            <a:off x="8377863" y="93235"/>
            <a:ext cx="546942" cy="549887"/>
            <a:chOff x="8379475" y="4279390"/>
            <a:chExt cx="651157" cy="649412"/>
          </a:xfrm>
        </p:grpSpPr>
        <p:sp>
          <p:nvSpPr>
            <p:cNvPr id="956" name="Google Shape;956;p35"/>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35"/>
          <p:cNvGrpSpPr/>
          <p:nvPr/>
        </p:nvGrpSpPr>
        <p:grpSpPr>
          <a:xfrm>
            <a:off x="4873870" y="402819"/>
            <a:ext cx="842098" cy="833253"/>
            <a:chOff x="868400" y="2577125"/>
            <a:chExt cx="339050" cy="335475"/>
          </a:xfrm>
        </p:grpSpPr>
        <p:sp>
          <p:nvSpPr>
            <p:cNvPr id="960" name="Google Shape;960;p35"/>
            <p:cNvSpPr/>
            <p:nvPr/>
          </p:nvSpPr>
          <p:spPr>
            <a:xfrm>
              <a:off x="868400" y="2577125"/>
              <a:ext cx="339050" cy="335475"/>
            </a:xfrm>
            <a:custGeom>
              <a:rect b="b" l="l" r="r" t="t"/>
              <a:pathLst>
                <a:path extrusionOk="0" h="13419" w="13562">
                  <a:moveTo>
                    <a:pt x="12758" y="9618"/>
                  </a:moveTo>
                  <a:cubicBezTo>
                    <a:pt x="13204" y="8744"/>
                    <a:pt x="13436" y="7762"/>
                    <a:pt x="13436" y="6710"/>
                  </a:cubicBezTo>
                  <a:cubicBezTo>
                    <a:pt x="13436" y="2998"/>
                    <a:pt x="10421" y="1"/>
                    <a:pt x="6709" y="1"/>
                  </a:cubicBezTo>
                  <a:cubicBezTo>
                    <a:pt x="3016" y="1"/>
                    <a:pt x="1" y="2998"/>
                    <a:pt x="1" y="6728"/>
                  </a:cubicBezTo>
                  <a:cubicBezTo>
                    <a:pt x="90" y="10421"/>
                    <a:pt x="3123" y="13419"/>
                    <a:pt x="6781" y="13419"/>
                  </a:cubicBezTo>
                  <a:cubicBezTo>
                    <a:pt x="7762" y="13419"/>
                    <a:pt x="8779" y="13169"/>
                    <a:pt x="9671" y="12741"/>
                  </a:cubicBezTo>
                  <a:lnTo>
                    <a:pt x="11473" y="13329"/>
                  </a:lnTo>
                  <a:cubicBezTo>
                    <a:pt x="11616" y="13365"/>
                    <a:pt x="11777" y="13401"/>
                    <a:pt x="11920" y="13401"/>
                  </a:cubicBezTo>
                  <a:cubicBezTo>
                    <a:pt x="12330" y="13401"/>
                    <a:pt x="12740" y="13240"/>
                    <a:pt x="13026" y="12937"/>
                  </a:cubicBezTo>
                  <a:cubicBezTo>
                    <a:pt x="13436" y="12526"/>
                    <a:pt x="13561" y="11884"/>
                    <a:pt x="13347" y="11349"/>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898300" y="2606575"/>
              <a:ext cx="277475" cy="276150"/>
            </a:xfrm>
            <a:custGeom>
              <a:rect b="b" l="l" r="r" t="t"/>
              <a:pathLst>
                <a:path extrusionOk="0" h="11046" w="11099">
                  <a:moveTo>
                    <a:pt x="5513" y="1"/>
                  </a:moveTo>
                  <a:cubicBezTo>
                    <a:pt x="2516" y="1"/>
                    <a:pt x="0" y="2516"/>
                    <a:pt x="0" y="5532"/>
                  </a:cubicBezTo>
                  <a:cubicBezTo>
                    <a:pt x="54" y="8547"/>
                    <a:pt x="2516" y="11045"/>
                    <a:pt x="5585" y="11045"/>
                  </a:cubicBezTo>
                  <a:cubicBezTo>
                    <a:pt x="6531" y="11045"/>
                    <a:pt x="7530" y="10777"/>
                    <a:pt x="8350" y="10278"/>
                  </a:cubicBezTo>
                  <a:lnTo>
                    <a:pt x="10652" y="11009"/>
                  </a:lnTo>
                  <a:cubicBezTo>
                    <a:pt x="10670" y="11027"/>
                    <a:pt x="10706" y="11027"/>
                    <a:pt x="10724" y="11027"/>
                  </a:cubicBezTo>
                  <a:cubicBezTo>
                    <a:pt x="10813" y="11027"/>
                    <a:pt x="10920" y="10992"/>
                    <a:pt x="10991" y="10920"/>
                  </a:cubicBezTo>
                  <a:cubicBezTo>
                    <a:pt x="11045" y="10867"/>
                    <a:pt x="11098" y="10724"/>
                    <a:pt x="11045" y="10599"/>
                  </a:cubicBezTo>
                  <a:lnTo>
                    <a:pt x="10260" y="8333"/>
                  </a:lnTo>
                  <a:cubicBezTo>
                    <a:pt x="10813" y="7459"/>
                    <a:pt x="11045" y="6513"/>
                    <a:pt x="11045" y="5532"/>
                  </a:cubicBezTo>
                  <a:cubicBezTo>
                    <a:pt x="11045" y="2516"/>
                    <a:pt x="8565" y="1"/>
                    <a:pt x="5513" y="1"/>
                  </a:cubicBezTo>
                  <a:close/>
                  <a:moveTo>
                    <a:pt x="3212" y="3034"/>
                  </a:moveTo>
                  <a:cubicBezTo>
                    <a:pt x="3265" y="3034"/>
                    <a:pt x="3337" y="3052"/>
                    <a:pt x="3408" y="3105"/>
                  </a:cubicBezTo>
                  <a:lnTo>
                    <a:pt x="4443" y="3890"/>
                  </a:lnTo>
                  <a:cubicBezTo>
                    <a:pt x="4604" y="3997"/>
                    <a:pt x="4621" y="4176"/>
                    <a:pt x="4532" y="4336"/>
                  </a:cubicBezTo>
                  <a:lnTo>
                    <a:pt x="3943" y="5104"/>
                  </a:lnTo>
                  <a:lnTo>
                    <a:pt x="6513" y="7048"/>
                  </a:lnTo>
                  <a:lnTo>
                    <a:pt x="7101" y="6263"/>
                  </a:lnTo>
                  <a:cubicBezTo>
                    <a:pt x="7173" y="6192"/>
                    <a:pt x="7262" y="6138"/>
                    <a:pt x="7351" y="6138"/>
                  </a:cubicBezTo>
                  <a:cubicBezTo>
                    <a:pt x="7423" y="6138"/>
                    <a:pt x="7494" y="6156"/>
                    <a:pt x="7548" y="6210"/>
                  </a:cubicBezTo>
                  <a:lnTo>
                    <a:pt x="8600" y="6995"/>
                  </a:lnTo>
                  <a:cubicBezTo>
                    <a:pt x="8743" y="7102"/>
                    <a:pt x="8779" y="7280"/>
                    <a:pt x="8654" y="7441"/>
                  </a:cubicBezTo>
                  <a:lnTo>
                    <a:pt x="8065" y="8208"/>
                  </a:lnTo>
                  <a:cubicBezTo>
                    <a:pt x="7797" y="8547"/>
                    <a:pt x="7405" y="8726"/>
                    <a:pt x="7012" y="8726"/>
                  </a:cubicBezTo>
                  <a:cubicBezTo>
                    <a:pt x="6745" y="8726"/>
                    <a:pt x="6477" y="8654"/>
                    <a:pt x="6245" y="8476"/>
                  </a:cubicBezTo>
                  <a:lnTo>
                    <a:pt x="2623" y="5764"/>
                  </a:lnTo>
                  <a:cubicBezTo>
                    <a:pt x="2034" y="5371"/>
                    <a:pt x="1909" y="4568"/>
                    <a:pt x="2355" y="3979"/>
                  </a:cubicBezTo>
                  <a:lnTo>
                    <a:pt x="2962" y="3177"/>
                  </a:lnTo>
                  <a:cubicBezTo>
                    <a:pt x="3033" y="3087"/>
                    <a:pt x="3123" y="3034"/>
                    <a:pt x="3212" y="3034"/>
                  </a:cubicBezTo>
                  <a:close/>
                  <a:moveTo>
                    <a:pt x="5603" y="3908"/>
                  </a:moveTo>
                  <a:cubicBezTo>
                    <a:pt x="5603" y="3908"/>
                    <a:pt x="5621" y="3908"/>
                    <a:pt x="5638" y="3908"/>
                  </a:cubicBezTo>
                  <a:cubicBezTo>
                    <a:pt x="6334" y="3979"/>
                    <a:pt x="6870" y="4425"/>
                    <a:pt x="7101" y="5050"/>
                  </a:cubicBezTo>
                  <a:cubicBezTo>
                    <a:pt x="7137" y="5228"/>
                    <a:pt x="7066" y="5371"/>
                    <a:pt x="6870" y="5460"/>
                  </a:cubicBezTo>
                  <a:cubicBezTo>
                    <a:pt x="6834" y="5478"/>
                    <a:pt x="6816" y="5478"/>
                    <a:pt x="6798" y="5478"/>
                  </a:cubicBezTo>
                  <a:cubicBezTo>
                    <a:pt x="6655" y="5478"/>
                    <a:pt x="6531" y="5389"/>
                    <a:pt x="6477" y="5228"/>
                  </a:cubicBezTo>
                  <a:cubicBezTo>
                    <a:pt x="6352" y="4872"/>
                    <a:pt x="6031" y="4604"/>
                    <a:pt x="5621" y="4568"/>
                  </a:cubicBezTo>
                  <a:cubicBezTo>
                    <a:pt x="5424" y="4568"/>
                    <a:pt x="5317" y="4425"/>
                    <a:pt x="5317" y="4211"/>
                  </a:cubicBezTo>
                  <a:cubicBezTo>
                    <a:pt x="5317" y="4051"/>
                    <a:pt x="5442" y="3908"/>
                    <a:pt x="5603" y="3908"/>
                  </a:cubicBezTo>
                  <a:moveTo>
                    <a:pt x="5888" y="1339"/>
                  </a:moveTo>
                  <a:cubicBezTo>
                    <a:pt x="5906" y="1339"/>
                    <a:pt x="5924" y="1339"/>
                    <a:pt x="5942" y="1357"/>
                  </a:cubicBezTo>
                  <a:cubicBezTo>
                    <a:pt x="7726" y="1499"/>
                    <a:pt x="9350" y="2802"/>
                    <a:pt x="9707" y="4872"/>
                  </a:cubicBezTo>
                  <a:cubicBezTo>
                    <a:pt x="9760" y="5050"/>
                    <a:pt x="9635" y="5193"/>
                    <a:pt x="9457" y="5228"/>
                  </a:cubicBezTo>
                  <a:cubicBezTo>
                    <a:pt x="9439" y="5228"/>
                    <a:pt x="9403" y="5228"/>
                    <a:pt x="9385" y="5228"/>
                  </a:cubicBezTo>
                  <a:cubicBezTo>
                    <a:pt x="9225" y="5228"/>
                    <a:pt x="9100" y="5139"/>
                    <a:pt x="9064" y="4961"/>
                  </a:cubicBezTo>
                  <a:cubicBezTo>
                    <a:pt x="8779" y="3284"/>
                    <a:pt x="7441" y="2124"/>
                    <a:pt x="5906" y="2035"/>
                  </a:cubicBezTo>
                  <a:cubicBezTo>
                    <a:pt x="5728" y="2035"/>
                    <a:pt x="5621" y="1820"/>
                    <a:pt x="5621" y="1678"/>
                  </a:cubicBezTo>
                  <a:cubicBezTo>
                    <a:pt x="5621" y="1481"/>
                    <a:pt x="5728" y="1339"/>
                    <a:pt x="5888" y="1339"/>
                  </a:cubicBezTo>
                  <a:close/>
                  <a:moveTo>
                    <a:pt x="5817" y="2623"/>
                  </a:moveTo>
                  <a:cubicBezTo>
                    <a:pt x="7066" y="2730"/>
                    <a:pt x="8119" y="3623"/>
                    <a:pt x="8422" y="4782"/>
                  </a:cubicBezTo>
                  <a:cubicBezTo>
                    <a:pt x="8440" y="4961"/>
                    <a:pt x="8333" y="5104"/>
                    <a:pt x="8172" y="5193"/>
                  </a:cubicBezTo>
                  <a:cubicBezTo>
                    <a:pt x="8154" y="5193"/>
                    <a:pt x="8136" y="5211"/>
                    <a:pt x="8119" y="5211"/>
                  </a:cubicBezTo>
                  <a:cubicBezTo>
                    <a:pt x="7976" y="5211"/>
                    <a:pt x="7833" y="5086"/>
                    <a:pt x="7762" y="4961"/>
                  </a:cubicBezTo>
                  <a:cubicBezTo>
                    <a:pt x="7548" y="4033"/>
                    <a:pt x="6709" y="3373"/>
                    <a:pt x="5799" y="3284"/>
                  </a:cubicBezTo>
                  <a:cubicBezTo>
                    <a:pt x="5621" y="3284"/>
                    <a:pt x="5496" y="3105"/>
                    <a:pt x="5496" y="2962"/>
                  </a:cubicBezTo>
                  <a:cubicBezTo>
                    <a:pt x="5496" y="2730"/>
                    <a:pt x="5638" y="2623"/>
                    <a:pt x="5817" y="26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5"/>
          <p:cNvGrpSpPr/>
          <p:nvPr/>
        </p:nvGrpSpPr>
        <p:grpSpPr>
          <a:xfrm>
            <a:off x="11" y="1167043"/>
            <a:ext cx="4581723" cy="3981549"/>
            <a:chOff x="1396750" y="975575"/>
            <a:chExt cx="4400425" cy="3824000"/>
          </a:xfrm>
        </p:grpSpPr>
        <p:sp>
          <p:nvSpPr>
            <p:cNvPr id="963" name="Google Shape;963;p35"/>
            <p:cNvSpPr/>
            <p:nvPr/>
          </p:nvSpPr>
          <p:spPr>
            <a:xfrm>
              <a:off x="1396750" y="975575"/>
              <a:ext cx="4400425" cy="3824000"/>
            </a:xfrm>
            <a:custGeom>
              <a:rect b="b" l="l" r="r" t="t"/>
              <a:pathLst>
                <a:path extrusionOk="0" h="152960" w="176017">
                  <a:moveTo>
                    <a:pt x="68748" y="1"/>
                  </a:moveTo>
                  <a:cubicBezTo>
                    <a:pt x="63560" y="1"/>
                    <a:pt x="57069" y="552"/>
                    <a:pt x="52933" y="4763"/>
                  </a:cubicBezTo>
                  <a:cubicBezTo>
                    <a:pt x="51254" y="6492"/>
                    <a:pt x="49274" y="9550"/>
                    <a:pt x="49374" y="14512"/>
                  </a:cubicBezTo>
                  <a:cubicBezTo>
                    <a:pt x="49475" y="17946"/>
                    <a:pt x="49700" y="20803"/>
                    <a:pt x="50126" y="23159"/>
                  </a:cubicBezTo>
                  <a:cubicBezTo>
                    <a:pt x="49099" y="25791"/>
                    <a:pt x="49475" y="29024"/>
                    <a:pt x="51354" y="31655"/>
                  </a:cubicBezTo>
                  <a:cubicBezTo>
                    <a:pt x="52131" y="32758"/>
                    <a:pt x="53109" y="33660"/>
                    <a:pt x="54186" y="34337"/>
                  </a:cubicBezTo>
                  <a:lnTo>
                    <a:pt x="54612" y="38121"/>
                  </a:lnTo>
                  <a:cubicBezTo>
                    <a:pt x="54111" y="38623"/>
                    <a:pt x="53710" y="39249"/>
                    <a:pt x="53435" y="39926"/>
                  </a:cubicBezTo>
                  <a:lnTo>
                    <a:pt x="53209" y="40502"/>
                  </a:lnTo>
                  <a:cubicBezTo>
                    <a:pt x="51455" y="41129"/>
                    <a:pt x="49825" y="41931"/>
                    <a:pt x="48347" y="42933"/>
                  </a:cubicBezTo>
                  <a:lnTo>
                    <a:pt x="40678" y="45014"/>
                  </a:lnTo>
                  <a:cubicBezTo>
                    <a:pt x="39625" y="45114"/>
                    <a:pt x="38522" y="45314"/>
                    <a:pt x="37319" y="45690"/>
                  </a:cubicBezTo>
                  <a:cubicBezTo>
                    <a:pt x="34988" y="46392"/>
                    <a:pt x="32432" y="48297"/>
                    <a:pt x="29424" y="57370"/>
                  </a:cubicBezTo>
                  <a:cubicBezTo>
                    <a:pt x="27870" y="62006"/>
                    <a:pt x="26642" y="67295"/>
                    <a:pt x="26367" y="70503"/>
                  </a:cubicBezTo>
                  <a:cubicBezTo>
                    <a:pt x="26367" y="70528"/>
                    <a:pt x="26292" y="71655"/>
                    <a:pt x="26292" y="71655"/>
                  </a:cubicBezTo>
                  <a:lnTo>
                    <a:pt x="6617" y="72157"/>
                  </a:lnTo>
                  <a:cubicBezTo>
                    <a:pt x="5088" y="72207"/>
                    <a:pt x="3660" y="72934"/>
                    <a:pt x="2733" y="74137"/>
                  </a:cubicBezTo>
                  <a:lnTo>
                    <a:pt x="2231" y="74813"/>
                  </a:lnTo>
                  <a:cubicBezTo>
                    <a:pt x="1204" y="76167"/>
                    <a:pt x="928" y="77946"/>
                    <a:pt x="1504" y="79525"/>
                  </a:cubicBezTo>
                  <a:lnTo>
                    <a:pt x="19901" y="131430"/>
                  </a:lnTo>
                  <a:lnTo>
                    <a:pt x="14988" y="131430"/>
                  </a:lnTo>
                  <a:cubicBezTo>
                    <a:pt x="14061" y="131430"/>
                    <a:pt x="13159" y="131681"/>
                    <a:pt x="12357" y="132157"/>
                  </a:cubicBezTo>
                  <a:lnTo>
                    <a:pt x="2382" y="138297"/>
                  </a:lnTo>
                  <a:cubicBezTo>
                    <a:pt x="903" y="139225"/>
                    <a:pt x="1" y="140829"/>
                    <a:pt x="1" y="142583"/>
                  </a:cubicBezTo>
                  <a:lnTo>
                    <a:pt x="1" y="147947"/>
                  </a:lnTo>
                  <a:cubicBezTo>
                    <a:pt x="1" y="150729"/>
                    <a:pt x="2231" y="152959"/>
                    <a:pt x="5013" y="152959"/>
                  </a:cubicBezTo>
                  <a:lnTo>
                    <a:pt x="170302" y="152959"/>
                  </a:lnTo>
                  <a:cubicBezTo>
                    <a:pt x="173084" y="152959"/>
                    <a:pt x="175315" y="150729"/>
                    <a:pt x="175315" y="147947"/>
                  </a:cubicBezTo>
                  <a:lnTo>
                    <a:pt x="175315" y="144212"/>
                  </a:lnTo>
                  <a:cubicBezTo>
                    <a:pt x="175365" y="144137"/>
                    <a:pt x="175390" y="144037"/>
                    <a:pt x="175415" y="143937"/>
                  </a:cubicBezTo>
                  <a:cubicBezTo>
                    <a:pt x="176017" y="141781"/>
                    <a:pt x="175114" y="139475"/>
                    <a:pt x="173210" y="138297"/>
                  </a:cubicBezTo>
                  <a:lnTo>
                    <a:pt x="163235" y="132157"/>
                  </a:lnTo>
                  <a:cubicBezTo>
                    <a:pt x="162433" y="131681"/>
                    <a:pt x="161530" y="131430"/>
                    <a:pt x="160603" y="131430"/>
                  </a:cubicBezTo>
                  <a:lnTo>
                    <a:pt x="146342" y="131430"/>
                  </a:lnTo>
                  <a:lnTo>
                    <a:pt x="115415" y="127721"/>
                  </a:lnTo>
                  <a:lnTo>
                    <a:pt x="107570" y="106042"/>
                  </a:lnTo>
                  <a:cubicBezTo>
                    <a:pt x="107996" y="104588"/>
                    <a:pt x="107996" y="102984"/>
                    <a:pt x="107695" y="101580"/>
                  </a:cubicBezTo>
                  <a:lnTo>
                    <a:pt x="105540" y="90553"/>
                  </a:lnTo>
                  <a:cubicBezTo>
                    <a:pt x="105515" y="90077"/>
                    <a:pt x="105415" y="89651"/>
                    <a:pt x="105264" y="89224"/>
                  </a:cubicBezTo>
                  <a:lnTo>
                    <a:pt x="104638" y="85991"/>
                  </a:lnTo>
                  <a:lnTo>
                    <a:pt x="104663" y="85991"/>
                  </a:lnTo>
                  <a:cubicBezTo>
                    <a:pt x="106317" y="84813"/>
                    <a:pt x="107094" y="82783"/>
                    <a:pt x="106668" y="80803"/>
                  </a:cubicBezTo>
                  <a:lnTo>
                    <a:pt x="105014" y="73435"/>
                  </a:lnTo>
                  <a:cubicBezTo>
                    <a:pt x="104563" y="71455"/>
                    <a:pt x="103009" y="69951"/>
                    <a:pt x="101029" y="69600"/>
                  </a:cubicBezTo>
                  <a:cubicBezTo>
                    <a:pt x="100979" y="69575"/>
                    <a:pt x="100903" y="69575"/>
                    <a:pt x="100778" y="69550"/>
                  </a:cubicBezTo>
                  <a:lnTo>
                    <a:pt x="94137" y="48949"/>
                  </a:lnTo>
                  <a:cubicBezTo>
                    <a:pt x="93585" y="47219"/>
                    <a:pt x="92131" y="45916"/>
                    <a:pt x="90352" y="45565"/>
                  </a:cubicBezTo>
                  <a:lnTo>
                    <a:pt x="81229" y="42482"/>
                  </a:lnTo>
                  <a:cubicBezTo>
                    <a:pt x="80903" y="42257"/>
                    <a:pt x="80578" y="42056"/>
                    <a:pt x="80227" y="41856"/>
                  </a:cubicBezTo>
                  <a:cubicBezTo>
                    <a:pt x="81279" y="40477"/>
                    <a:pt x="82056" y="38823"/>
                    <a:pt x="82432" y="36994"/>
                  </a:cubicBezTo>
                  <a:lnTo>
                    <a:pt x="84212" y="28322"/>
                  </a:lnTo>
                  <a:cubicBezTo>
                    <a:pt x="84237" y="28096"/>
                    <a:pt x="84287" y="27871"/>
                    <a:pt x="84312" y="27645"/>
                  </a:cubicBezTo>
                  <a:cubicBezTo>
                    <a:pt x="84989" y="26417"/>
                    <a:pt x="85339" y="25014"/>
                    <a:pt x="85314" y="23610"/>
                  </a:cubicBezTo>
                  <a:cubicBezTo>
                    <a:pt x="85314" y="22056"/>
                    <a:pt x="84888" y="20603"/>
                    <a:pt x="84136" y="19324"/>
                  </a:cubicBezTo>
                  <a:cubicBezTo>
                    <a:pt x="84262" y="17369"/>
                    <a:pt x="84136" y="14988"/>
                    <a:pt x="83710" y="12232"/>
                  </a:cubicBezTo>
                  <a:cubicBezTo>
                    <a:pt x="84061" y="10828"/>
                    <a:pt x="84763" y="6918"/>
                    <a:pt x="82357" y="3635"/>
                  </a:cubicBezTo>
                  <a:cubicBezTo>
                    <a:pt x="81154" y="2031"/>
                    <a:pt x="78798" y="76"/>
                    <a:pt x="74462" y="76"/>
                  </a:cubicBezTo>
                  <a:lnTo>
                    <a:pt x="74086" y="76"/>
                  </a:lnTo>
                  <a:cubicBezTo>
                    <a:pt x="73410" y="76"/>
                    <a:pt x="72683" y="76"/>
                    <a:pt x="71881" y="51"/>
                  </a:cubicBezTo>
                  <a:cubicBezTo>
                    <a:pt x="70953" y="26"/>
                    <a:pt x="69876" y="1"/>
                    <a:pt x="68748"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1522075" y="4386625"/>
              <a:ext cx="4139150" cy="153550"/>
            </a:xfrm>
            <a:custGeom>
              <a:rect b="b" l="l" r="r" t="t"/>
              <a:pathLst>
                <a:path extrusionOk="0" h="6142" w="165566">
                  <a:moveTo>
                    <a:pt x="9975" y="1"/>
                  </a:moveTo>
                  <a:lnTo>
                    <a:pt x="0" y="6141"/>
                  </a:lnTo>
                  <a:lnTo>
                    <a:pt x="165565" y="6141"/>
                  </a:lnTo>
                  <a:lnTo>
                    <a:pt x="155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1522075" y="4540150"/>
              <a:ext cx="4132250" cy="134100"/>
            </a:xfrm>
            <a:custGeom>
              <a:rect b="b" l="l" r="r" t="t"/>
              <a:pathLst>
                <a:path extrusionOk="0" h="5364" w="165290">
                  <a:moveTo>
                    <a:pt x="0" y="0"/>
                  </a:moveTo>
                  <a:lnTo>
                    <a:pt x="0" y="5364"/>
                  </a:lnTo>
                  <a:lnTo>
                    <a:pt x="165289" y="5364"/>
                  </a:lnTo>
                  <a:lnTo>
                    <a:pt x="1652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1565300" y="2850900"/>
              <a:ext cx="2626600" cy="1490650"/>
            </a:xfrm>
            <a:custGeom>
              <a:rect b="b" l="l" r="r" t="t"/>
              <a:pathLst>
                <a:path extrusionOk="0" h="59626" w="105064">
                  <a:moveTo>
                    <a:pt x="84287" y="1"/>
                  </a:moveTo>
                  <a:lnTo>
                    <a:pt x="1" y="2156"/>
                  </a:lnTo>
                  <a:lnTo>
                    <a:pt x="20778" y="59625"/>
                  </a:lnTo>
                  <a:lnTo>
                    <a:pt x="105064" y="57470"/>
                  </a:lnTo>
                  <a:lnTo>
                    <a:pt x="84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2084100" y="4284500"/>
              <a:ext cx="3092150" cy="171700"/>
            </a:xfrm>
            <a:custGeom>
              <a:rect b="b" l="l" r="r" t="t"/>
              <a:pathLst>
                <a:path extrusionOk="0" h="6868" w="123686">
                  <a:moveTo>
                    <a:pt x="84287" y="1"/>
                  </a:moveTo>
                  <a:lnTo>
                    <a:pt x="1" y="2156"/>
                  </a:lnTo>
                  <a:lnTo>
                    <a:pt x="39399" y="6868"/>
                  </a:lnTo>
                  <a:lnTo>
                    <a:pt x="123685" y="4687"/>
                  </a:lnTo>
                  <a:lnTo>
                    <a:pt x="84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1689350" y="2926100"/>
              <a:ext cx="2399800" cy="1328350"/>
            </a:xfrm>
            <a:custGeom>
              <a:rect b="b" l="l" r="r" t="t"/>
              <a:pathLst>
                <a:path extrusionOk="0" h="53134" w="95992">
                  <a:moveTo>
                    <a:pt x="77520" y="0"/>
                  </a:moveTo>
                  <a:lnTo>
                    <a:pt x="1" y="1980"/>
                  </a:lnTo>
                  <a:lnTo>
                    <a:pt x="18497" y="53134"/>
                  </a:lnTo>
                  <a:lnTo>
                    <a:pt x="95991" y="51154"/>
                  </a:lnTo>
                  <a:lnTo>
                    <a:pt x="775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2084100" y="4338375"/>
              <a:ext cx="988125" cy="236250"/>
            </a:xfrm>
            <a:custGeom>
              <a:rect b="b" l="l" r="r" t="t"/>
              <a:pathLst>
                <a:path extrusionOk="0" h="9450" w="39525">
                  <a:moveTo>
                    <a:pt x="1" y="1"/>
                  </a:moveTo>
                  <a:lnTo>
                    <a:pt x="276" y="4111"/>
                  </a:lnTo>
                  <a:lnTo>
                    <a:pt x="39525" y="9450"/>
                  </a:lnTo>
                  <a:lnTo>
                    <a:pt x="39399" y="471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3069075" y="4401675"/>
              <a:ext cx="2109675" cy="172950"/>
            </a:xfrm>
            <a:custGeom>
              <a:rect b="b" l="l" r="r" t="t"/>
              <a:pathLst>
                <a:path extrusionOk="0" h="6918" w="84387">
                  <a:moveTo>
                    <a:pt x="84286" y="0"/>
                  </a:moveTo>
                  <a:lnTo>
                    <a:pt x="0" y="2181"/>
                  </a:lnTo>
                  <a:lnTo>
                    <a:pt x="126" y="6918"/>
                  </a:lnTo>
                  <a:lnTo>
                    <a:pt x="84387" y="3559"/>
                  </a:lnTo>
                  <a:lnTo>
                    <a:pt x="84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1689350" y="2926100"/>
              <a:ext cx="2399800" cy="1280100"/>
            </a:xfrm>
            <a:custGeom>
              <a:rect b="b" l="l" r="r" t="t"/>
              <a:pathLst>
                <a:path extrusionOk="0" h="51204" w="95992">
                  <a:moveTo>
                    <a:pt x="77520" y="0"/>
                  </a:moveTo>
                  <a:lnTo>
                    <a:pt x="1" y="1980"/>
                  </a:lnTo>
                  <a:lnTo>
                    <a:pt x="628" y="3685"/>
                  </a:lnTo>
                  <a:lnTo>
                    <a:pt x="75666" y="1755"/>
                  </a:lnTo>
                  <a:lnTo>
                    <a:pt x="93535" y="51204"/>
                  </a:lnTo>
                  <a:lnTo>
                    <a:pt x="95991" y="51154"/>
                  </a:lnTo>
                  <a:lnTo>
                    <a:pt x="77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1552150" y="2904800"/>
              <a:ext cx="538875" cy="1536375"/>
            </a:xfrm>
            <a:custGeom>
              <a:rect b="b" l="l" r="r" t="t"/>
              <a:pathLst>
                <a:path extrusionOk="0" h="61455" w="21555">
                  <a:moveTo>
                    <a:pt x="527" y="0"/>
                  </a:moveTo>
                  <a:lnTo>
                    <a:pt x="0" y="677"/>
                  </a:lnTo>
                  <a:lnTo>
                    <a:pt x="21554" y="61454"/>
                  </a:lnTo>
                  <a:lnTo>
                    <a:pt x="21554" y="61454"/>
                  </a:lnTo>
                  <a:lnTo>
                    <a:pt x="21279" y="57344"/>
                  </a:lnTo>
                  <a:lnTo>
                    <a:pt x="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3374825" y="4360325"/>
              <a:ext cx="727475" cy="40750"/>
            </a:xfrm>
            <a:custGeom>
              <a:rect b="b" l="l" r="r" t="t"/>
              <a:pathLst>
                <a:path extrusionOk="0" h="1630" w="29099">
                  <a:moveTo>
                    <a:pt x="19826" y="0"/>
                  </a:moveTo>
                  <a:lnTo>
                    <a:pt x="1" y="526"/>
                  </a:lnTo>
                  <a:lnTo>
                    <a:pt x="9274" y="1629"/>
                  </a:lnTo>
                  <a:lnTo>
                    <a:pt x="29099" y="1128"/>
                  </a:lnTo>
                  <a:lnTo>
                    <a:pt x="198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3179350" y="1224325"/>
              <a:ext cx="240750" cy="311025"/>
            </a:xfrm>
            <a:custGeom>
              <a:rect b="b" l="l" r="r" t="t"/>
              <a:pathLst>
                <a:path extrusionOk="0" h="12441" w="9630">
                  <a:moveTo>
                    <a:pt x="0" y="1"/>
                  </a:moveTo>
                  <a:cubicBezTo>
                    <a:pt x="0" y="1"/>
                    <a:pt x="426" y="10878"/>
                    <a:pt x="5188" y="12332"/>
                  </a:cubicBezTo>
                  <a:cubicBezTo>
                    <a:pt x="5429" y="12406"/>
                    <a:pt x="5650" y="12441"/>
                    <a:pt x="5852" y="12441"/>
                  </a:cubicBezTo>
                  <a:cubicBezTo>
                    <a:pt x="9630" y="12441"/>
                    <a:pt x="6943" y="201"/>
                    <a:pt x="6943" y="201"/>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3506425" y="2855925"/>
              <a:ext cx="465550" cy="814550"/>
            </a:xfrm>
            <a:custGeom>
              <a:rect b="b" l="l" r="r" t="t"/>
              <a:pathLst>
                <a:path extrusionOk="0" h="32582" w="18622">
                  <a:moveTo>
                    <a:pt x="13033" y="0"/>
                  </a:moveTo>
                  <a:lnTo>
                    <a:pt x="12958" y="25"/>
                  </a:lnTo>
                  <a:lnTo>
                    <a:pt x="0" y="8797"/>
                  </a:lnTo>
                  <a:cubicBezTo>
                    <a:pt x="1805" y="14612"/>
                    <a:pt x="3835" y="20051"/>
                    <a:pt x="5689" y="23158"/>
                  </a:cubicBezTo>
                  <a:cubicBezTo>
                    <a:pt x="8296" y="31103"/>
                    <a:pt x="11654" y="32582"/>
                    <a:pt x="11654" y="32582"/>
                  </a:cubicBezTo>
                  <a:lnTo>
                    <a:pt x="17619" y="30402"/>
                  </a:lnTo>
                  <a:cubicBezTo>
                    <a:pt x="18547" y="30026"/>
                    <a:pt x="18622" y="28346"/>
                    <a:pt x="18396" y="27444"/>
                  </a:cubicBezTo>
                  <a:lnTo>
                    <a:pt x="13033" y="0"/>
                  </a:ln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3266800" y="2231250"/>
              <a:ext cx="563575" cy="844625"/>
            </a:xfrm>
            <a:custGeom>
              <a:rect b="b" l="l" r="r" t="t"/>
              <a:pathLst>
                <a:path extrusionOk="0" h="33785" w="22543">
                  <a:moveTo>
                    <a:pt x="11680" y="1"/>
                  </a:moveTo>
                  <a:cubicBezTo>
                    <a:pt x="0" y="1"/>
                    <a:pt x="4798" y="14286"/>
                    <a:pt x="4798" y="14286"/>
                  </a:cubicBezTo>
                  <a:cubicBezTo>
                    <a:pt x="5575" y="18997"/>
                    <a:pt x="7405" y="26692"/>
                    <a:pt x="9585" y="33784"/>
                  </a:cubicBezTo>
                  <a:lnTo>
                    <a:pt x="22543" y="25012"/>
                  </a:lnTo>
                  <a:lnTo>
                    <a:pt x="14573" y="250"/>
                  </a:lnTo>
                  <a:cubicBezTo>
                    <a:pt x="13511" y="80"/>
                    <a:pt x="12550" y="1"/>
                    <a:pt x="11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3510175" y="2832875"/>
              <a:ext cx="430475" cy="297225"/>
            </a:xfrm>
            <a:custGeom>
              <a:rect b="b" l="l" r="r" t="t"/>
              <a:pathLst>
                <a:path extrusionOk="0" h="11889" w="17219">
                  <a:moveTo>
                    <a:pt x="12617" y="1"/>
                  </a:moveTo>
                  <a:cubicBezTo>
                    <a:pt x="9097" y="1"/>
                    <a:pt x="3298" y="864"/>
                    <a:pt x="0" y="6010"/>
                  </a:cubicBezTo>
                  <a:lnTo>
                    <a:pt x="2231" y="11850"/>
                  </a:lnTo>
                  <a:lnTo>
                    <a:pt x="2933" y="11875"/>
                  </a:lnTo>
                  <a:cubicBezTo>
                    <a:pt x="3201" y="11884"/>
                    <a:pt x="3469" y="11889"/>
                    <a:pt x="3736" y="11889"/>
                  </a:cubicBezTo>
                  <a:cubicBezTo>
                    <a:pt x="8569" y="11889"/>
                    <a:pt x="13276" y="10393"/>
                    <a:pt x="17219" y="7614"/>
                  </a:cubicBezTo>
                  <a:lnTo>
                    <a:pt x="15590" y="221"/>
                  </a:lnTo>
                  <a:cubicBezTo>
                    <a:pt x="15590" y="221"/>
                    <a:pt x="14393" y="1"/>
                    <a:pt x="12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3538000" y="2860300"/>
              <a:ext cx="334350" cy="131925"/>
            </a:xfrm>
            <a:custGeom>
              <a:rect b="b" l="l" r="r" t="t"/>
              <a:pathLst>
                <a:path extrusionOk="0" h="5277" w="13374">
                  <a:moveTo>
                    <a:pt x="12446" y="1"/>
                  </a:moveTo>
                  <a:lnTo>
                    <a:pt x="12647" y="1379"/>
                  </a:lnTo>
                  <a:cubicBezTo>
                    <a:pt x="9138" y="4261"/>
                    <a:pt x="1168" y="4988"/>
                    <a:pt x="1168" y="4988"/>
                  </a:cubicBezTo>
                  <a:lnTo>
                    <a:pt x="617" y="4036"/>
                  </a:lnTo>
                  <a:cubicBezTo>
                    <a:pt x="617" y="4036"/>
                    <a:pt x="585" y="3988"/>
                    <a:pt x="529" y="3988"/>
                  </a:cubicBezTo>
                  <a:cubicBezTo>
                    <a:pt x="444" y="3988"/>
                    <a:pt x="306" y="4096"/>
                    <a:pt x="141" y="4637"/>
                  </a:cubicBezTo>
                  <a:cubicBezTo>
                    <a:pt x="0" y="5058"/>
                    <a:pt x="807" y="5277"/>
                    <a:pt x="2086" y="5277"/>
                  </a:cubicBezTo>
                  <a:cubicBezTo>
                    <a:pt x="3553" y="5277"/>
                    <a:pt x="5640" y="4989"/>
                    <a:pt x="7634" y="4387"/>
                  </a:cubicBezTo>
                  <a:cubicBezTo>
                    <a:pt x="11344" y="3234"/>
                    <a:pt x="13374" y="1254"/>
                    <a:pt x="13374" y="1254"/>
                  </a:cubicBezTo>
                  <a:cubicBezTo>
                    <a:pt x="13123" y="76"/>
                    <a:pt x="12447" y="1"/>
                    <a:pt x="12446"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2433725" y="2050775"/>
              <a:ext cx="1197400" cy="188000"/>
            </a:xfrm>
            <a:custGeom>
              <a:rect b="b" l="l" r="r" t="t"/>
              <a:pathLst>
                <a:path extrusionOk="0" h="7520" w="47896">
                  <a:moveTo>
                    <a:pt x="25715" y="1"/>
                  </a:moveTo>
                  <a:lnTo>
                    <a:pt x="1" y="6993"/>
                  </a:lnTo>
                  <a:lnTo>
                    <a:pt x="47896" y="7519"/>
                  </a:lnTo>
                  <a:lnTo>
                    <a:pt x="257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2466300" y="2099025"/>
              <a:ext cx="1241275" cy="2144775"/>
            </a:xfrm>
            <a:custGeom>
              <a:rect b="b" l="l" r="r" t="t"/>
              <a:pathLst>
                <a:path extrusionOk="0" h="85791" w="49651">
                  <a:moveTo>
                    <a:pt x="17470" y="0"/>
                  </a:moveTo>
                  <a:lnTo>
                    <a:pt x="1" y="4813"/>
                  </a:lnTo>
                  <a:lnTo>
                    <a:pt x="4287" y="85790"/>
                  </a:lnTo>
                  <a:lnTo>
                    <a:pt x="48322" y="84663"/>
                  </a:lnTo>
                  <a:lnTo>
                    <a:pt x="48222" y="69825"/>
                  </a:lnTo>
                  <a:lnTo>
                    <a:pt x="48999" y="45640"/>
                  </a:lnTo>
                  <a:cubicBezTo>
                    <a:pt x="49650" y="36542"/>
                    <a:pt x="47846" y="12933"/>
                    <a:pt x="42808" y="5289"/>
                  </a:cubicBezTo>
                  <a:lnTo>
                    <a:pt x="30227" y="903"/>
                  </a:lnTo>
                  <a:lnTo>
                    <a:pt x="28923" y="3083"/>
                  </a:lnTo>
                  <a:lnTo>
                    <a:pt x="26868" y="4386"/>
                  </a:lnTo>
                  <a:lnTo>
                    <a:pt x="174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3163050" y="2250025"/>
              <a:ext cx="170450" cy="1974350"/>
            </a:xfrm>
            <a:custGeom>
              <a:rect b="b" l="l" r="r" t="t"/>
              <a:pathLst>
                <a:path extrusionOk="0" h="78974" w="6818">
                  <a:moveTo>
                    <a:pt x="76" y="1"/>
                  </a:moveTo>
                  <a:lnTo>
                    <a:pt x="1" y="26"/>
                  </a:lnTo>
                  <a:cubicBezTo>
                    <a:pt x="1078" y="6768"/>
                    <a:pt x="1981" y="13560"/>
                    <a:pt x="2783" y="20352"/>
                  </a:cubicBezTo>
                  <a:cubicBezTo>
                    <a:pt x="3610" y="27144"/>
                    <a:pt x="4286" y="33936"/>
                    <a:pt x="4863" y="40753"/>
                  </a:cubicBezTo>
                  <a:cubicBezTo>
                    <a:pt x="5439" y="47570"/>
                    <a:pt x="5840" y="54387"/>
                    <a:pt x="6116" y="61229"/>
                  </a:cubicBezTo>
                  <a:cubicBezTo>
                    <a:pt x="6316" y="68071"/>
                    <a:pt x="6467" y="72156"/>
                    <a:pt x="6191" y="78973"/>
                  </a:cubicBezTo>
                  <a:lnTo>
                    <a:pt x="6417" y="78973"/>
                  </a:lnTo>
                  <a:cubicBezTo>
                    <a:pt x="6617" y="75565"/>
                    <a:pt x="6617" y="74913"/>
                    <a:pt x="6692" y="71480"/>
                  </a:cubicBezTo>
                  <a:cubicBezTo>
                    <a:pt x="6818" y="68046"/>
                    <a:pt x="6743" y="64638"/>
                    <a:pt x="6743" y="61204"/>
                  </a:cubicBezTo>
                  <a:cubicBezTo>
                    <a:pt x="6592" y="54362"/>
                    <a:pt x="6166" y="47520"/>
                    <a:pt x="5665" y="40678"/>
                  </a:cubicBezTo>
                  <a:cubicBezTo>
                    <a:pt x="5038" y="33860"/>
                    <a:pt x="4362" y="27043"/>
                    <a:pt x="3434" y="20276"/>
                  </a:cubicBezTo>
                  <a:cubicBezTo>
                    <a:pt x="2958" y="16868"/>
                    <a:pt x="2457" y="13484"/>
                    <a:pt x="1931" y="10101"/>
                  </a:cubicBezTo>
                  <a:cubicBezTo>
                    <a:pt x="1354" y="6743"/>
                    <a:pt x="727" y="3359"/>
                    <a:pt x="76"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3080975" y="2280175"/>
              <a:ext cx="40750" cy="40675"/>
            </a:xfrm>
            <a:custGeom>
              <a:rect b="b" l="l" r="r" t="t"/>
              <a:pathLst>
                <a:path extrusionOk="0" h="1627" w="1630">
                  <a:moveTo>
                    <a:pt x="815" y="1"/>
                  </a:moveTo>
                  <a:cubicBezTo>
                    <a:pt x="598" y="1"/>
                    <a:pt x="379" y="82"/>
                    <a:pt x="226" y="248"/>
                  </a:cubicBezTo>
                  <a:cubicBezTo>
                    <a:pt x="76" y="399"/>
                    <a:pt x="0" y="599"/>
                    <a:pt x="0" y="825"/>
                  </a:cubicBezTo>
                  <a:cubicBezTo>
                    <a:pt x="0" y="1025"/>
                    <a:pt x="101" y="1251"/>
                    <a:pt x="251" y="1376"/>
                  </a:cubicBezTo>
                  <a:cubicBezTo>
                    <a:pt x="401" y="1526"/>
                    <a:pt x="627" y="1627"/>
                    <a:pt x="828" y="1627"/>
                  </a:cubicBezTo>
                  <a:cubicBezTo>
                    <a:pt x="1053" y="1602"/>
                    <a:pt x="1254" y="1526"/>
                    <a:pt x="1404" y="1351"/>
                  </a:cubicBezTo>
                  <a:cubicBezTo>
                    <a:pt x="1554" y="1226"/>
                    <a:pt x="1630" y="1000"/>
                    <a:pt x="1630" y="800"/>
                  </a:cubicBezTo>
                  <a:cubicBezTo>
                    <a:pt x="1630" y="574"/>
                    <a:pt x="1529" y="374"/>
                    <a:pt x="1379" y="223"/>
                  </a:cubicBezTo>
                  <a:cubicBezTo>
                    <a:pt x="1232" y="76"/>
                    <a:pt x="1024" y="1"/>
                    <a:pt x="81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3129225" y="2618325"/>
              <a:ext cx="149775" cy="1403675"/>
            </a:xfrm>
            <a:custGeom>
              <a:rect b="b" l="l" r="r" t="t"/>
              <a:pathLst>
                <a:path extrusionOk="0" h="56147" w="5991">
                  <a:moveTo>
                    <a:pt x="850" y="0"/>
                  </a:moveTo>
                  <a:cubicBezTo>
                    <a:pt x="818" y="0"/>
                    <a:pt x="785" y="2"/>
                    <a:pt x="752" y="6"/>
                  </a:cubicBezTo>
                  <a:cubicBezTo>
                    <a:pt x="301" y="56"/>
                    <a:pt x="0" y="482"/>
                    <a:pt x="50" y="908"/>
                  </a:cubicBezTo>
                  <a:cubicBezTo>
                    <a:pt x="99" y="1317"/>
                    <a:pt x="425" y="1611"/>
                    <a:pt x="828" y="1611"/>
                  </a:cubicBezTo>
                  <a:cubicBezTo>
                    <a:pt x="844" y="1611"/>
                    <a:pt x="861" y="1611"/>
                    <a:pt x="877" y="1610"/>
                  </a:cubicBezTo>
                  <a:lnTo>
                    <a:pt x="953" y="1610"/>
                  </a:lnTo>
                  <a:cubicBezTo>
                    <a:pt x="1404" y="1559"/>
                    <a:pt x="1730" y="1158"/>
                    <a:pt x="1654" y="707"/>
                  </a:cubicBezTo>
                  <a:cubicBezTo>
                    <a:pt x="1608" y="289"/>
                    <a:pt x="1260" y="0"/>
                    <a:pt x="850" y="0"/>
                  </a:cubicBezTo>
                  <a:close/>
                  <a:moveTo>
                    <a:pt x="2498" y="13584"/>
                  </a:moveTo>
                  <a:cubicBezTo>
                    <a:pt x="2468" y="13584"/>
                    <a:pt x="2437" y="13586"/>
                    <a:pt x="2406" y="13590"/>
                  </a:cubicBezTo>
                  <a:cubicBezTo>
                    <a:pt x="1955" y="13640"/>
                    <a:pt x="1629" y="14041"/>
                    <a:pt x="1679" y="14492"/>
                  </a:cubicBezTo>
                  <a:cubicBezTo>
                    <a:pt x="1730" y="14918"/>
                    <a:pt x="2106" y="15219"/>
                    <a:pt x="2507" y="15219"/>
                  </a:cubicBezTo>
                  <a:cubicBezTo>
                    <a:pt x="2532" y="15219"/>
                    <a:pt x="2557" y="15219"/>
                    <a:pt x="2582" y="15194"/>
                  </a:cubicBezTo>
                  <a:cubicBezTo>
                    <a:pt x="3033" y="15143"/>
                    <a:pt x="3334" y="14768"/>
                    <a:pt x="3309" y="14316"/>
                  </a:cubicBezTo>
                  <a:cubicBezTo>
                    <a:pt x="3262" y="13896"/>
                    <a:pt x="2911" y="13584"/>
                    <a:pt x="2498" y="13584"/>
                  </a:cubicBezTo>
                  <a:close/>
                  <a:moveTo>
                    <a:pt x="3783" y="27197"/>
                  </a:moveTo>
                  <a:cubicBezTo>
                    <a:pt x="3767" y="27197"/>
                    <a:pt x="3751" y="27198"/>
                    <a:pt x="3735" y="27199"/>
                  </a:cubicBezTo>
                  <a:cubicBezTo>
                    <a:pt x="3284" y="27249"/>
                    <a:pt x="2958" y="27650"/>
                    <a:pt x="2983" y="28076"/>
                  </a:cubicBezTo>
                  <a:cubicBezTo>
                    <a:pt x="3033" y="28502"/>
                    <a:pt x="3384" y="28828"/>
                    <a:pt x="3810" y="28828"/>
                  </a:cubicBezTo>
                  <a:lnTo>
                    <a:pt x="3860" y="28828"/>
                  </a:lnTo>
                  <a:cubicBezTo>
                    <a:pt x="4311" y="28778"/>
                    <a:pt x="4637" y="28402"/>
                    <a:pt x="4612" y="27951"/>
                  </a:cubicBezTo>
                  <a:cubicBezTo>
                    <a:pt x="4564" y="27516"/>
                    <a:pt x="4213" y="27197"/>
                    <a:pt x="3783" y="27197"/>
                  </a:cubicBezTo>
                  <a:close/>
                  <a:moveTo>
                    <a:pt x="4732" y="40857"/>
                  </a:moveTo>
                  <a:cubicBezTo>
                    <a:pt x="4717" y="40857"/>
                    <a:pt x="4702" y="40857"/>
                    <a:pt x="4687" y="40858"/>
                  </a:cubicBezTo>
                  <a:cubicBezTo>
                    <a:pt x="4236" y="40858"/>
                    <a:pt x="3885" y="41259"/>
                    <a:pt x="3910" y="41710"/>
                  </a:cubicBezTo>
                  <a:cubicBezTo>
                    <a:pt x="3935" y="42136"/>
                    <a:pt x="4311" y="42487"/>
                    <a:pt x="4737" y="42487"/>
                  </a:cubicBezTo>
                  <a:cubicBezTo>
                    <a:pt x="4762" y="42487"/>
                    <a:pt x="4762" y="42487"/>
                    <a:pt x="4762" y="42462"/>
                  </a:cubicBezTo>
                  <a:cubicBezTo>
                    <a:pt x="5213" y="42462"/>
                    <a:pt x="5564" y="42061"/>
                    <a:pt x="5539" y="41610"/>
                  </a:cubicBezTo>
                  <a:cubicBezTo>
                    <a:pt x="5515" y="41198"/>
                    <a:pt x="5163" y="40857"/>
                    <a:pt x="4732" y="40857"/>
                  </a:cubicBezTo>
                  <a:close/>
                  <a:moveTo>
                    <a:pt x="5163" y="54517"/>
                  </a:moveTo>
                  <a:cubicBezTo>
                    <a:pt x="4712" y="54542"/>
                    <a:pt x="4361" y="54893"/>
                    <a:pt x="4361" y="55344"/>
                  </a:cubicBezTo>
                  <a:cubicBezTo>
                    <a:pt x="4361" y="55795"/>
                    <a:pt x="4737" y="56146"/>
                    <a:pt x="5188" y="56146"/>
                  </a:cubicBezTo>
                  <a:cubicBezTo>
                    <a:pt x="5639" y="56146"/>
                    <a:pt x="5990" y="55770"/>
                    <a:pt x="5990" y="55319"/>
                  </a:cubicBezTo>
                  <a:cubicBezTo>
                    <a:pt x="5990" y="54893"/>
                    <a:pt x="5614" y="54517"/>
                    <a:pt x="5163" y="5451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2862925" y="1639125"/>
              <a:ext cx="380750" cy="618700"/>
            </a:xfrm>
            <a:custGeom>
              <a:rect b="b" l="l" r="r" t="t"/>
              <a:pathLst>
                <a:path extrusionOk="0" h="24748" w="15230">
                  <a:moveTo>
                    <a:pt x="9800" y="0"/>
                  </a:moveTo>
                  <a:lnTo>
                    <a:pt x="1" y="2782"/>
                  </a:lnTo>
                  <a:lnTo>
                    <a:pt x="1855" y="18547"/>
                  </a:lnTo>
                  <a:lnTo>
                    <a:pt x="4763" y="23384"/>
                  </a:lnTo>
                  <a:cubicBezTo>
                    <a:pt x="5831" y="24297"/>
                    <a:pt x="7672" y="24747"/>
                    <a:pt x="9497" y="24747"/>
                  </a:cubicBezTo>
                  <a:cubicBezTo>
                    <a:pt x="12382" y="24747"/>
                    <a:pt x="15230" y="23624"/>
                    <a:pt x="14938" y="21429"/>
                  </a:cubicBezTo>
                  <a:lnTo>
                    <a:pt x="9800" y="0"/>
                  </a:ln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2862925" y="1639125"/>
              <a:ext cx="335250" cy="398800"/>
            </a:xfrm>
            <a:custGeom>
              <a:rect b="b" l="l" r="r" t="t"/>
              <a:pathLst>
                <a:path extrusionOk="0" h="15952" w="13410">
                  <a:moveTo>
                    <a:pt x="9800" y="0"/>
                  </a:moveTo>
                  <a:lnTo>
                    <a:pt x="1" y="2782"/>
                  </a:lnTo>
                  <a:lnTo>
                    <a:pt x="878" y="10226"/>
                  </a:lnTo>
                  <a:lnTo>
                    <a:pt x="1078" y="10577"/>
                  </a:lnTo>
                  <a:lnTo>
                    <a:pt x="6943" y="14787"/>
                  </a:lnTo>
                  <a:cubicBezTo>
                    <a:pt x="8008" y="15545"/>
                    <a:pt x="9241" y="15952"/>
                    <a:pt x="10490" y="15952"/>
                  </a:cubicBezTo>
                  <a:cubicBezTo>
                    <a:pt x="10770" y="15952"/>
                    <a:pt x="11050" y="15931"/>
                    <a:pt x="11329" y="15890"/>
                  </a:cubicBezTo>
                  <a:cubicBezTo>
                    <a:pt x="12081" y="15790"/>
                    <a:pt x="12783" y="15514"/>
                    <a:pt x="13409" y="15163"/>
                  </a:cubicBezTo>
                  <a:lnTo>
                    <a:pt x="9800"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a:off x="2773325" y="1124825"/>
              <a:ext cx="612825" cy="882800"/>
            </a:xfrm>
            <a:custGeom>
              <a:rect b="b" l="l" r="r" t="t"/>
              <a:pathLst>
                <a:path extrusionOk="0" h="35312" w="24513">
                  <a:moveTo>
                    <a:pt x="13503" y="0"/>
                  </a:moveTo>
                  <a:cubicBezTo>
                    <a:pt x="12486" y="0"/>
                    <a:pt x="11434" y="74"/>
                    <a:pt x="10377" y="171"/>
                  </a:cubicBezTo>
                  <a:cubicBezTo>
                    <a:pt x="5264" y="622"/>
                    <a:pt x="3660" y="4507"/>
                    <a:pt x="3108" y="10071"/>
                  </a:cubicBezTo>
                  <a:lnTo>
                    <a:pt x="251" y="12928"/>
                  </a:lnTo>
                  <a:cubicBezTo>
                    <a:pt x="1" y="15435"/>
                    <a:pt x="527" y="17991"/>
                    <a:pt x="1755" y="20146"/>
                  </a:cubicBezTo>
                  <a:lnTo>
                    <a:pt x="6016" y="28417"/>
                  </a:lnTo>
                  <a:cubicBezTo>
                    <a:pt x="6241" y="28843"/>
                    <a:pt x="6567" y="29244"/>
                    <a:pt x="6968" y="29545"/>
                  </a:cubicBezTo>
                  <a:lnTo>
                    <a:pt x="12557" y="33931"/>
                  </a:lnTo>
                  <a:cubicBezTo>
                    <a:pt x="13659" y="34834"/>
                    <a:pt x="14973" y="35311"/>
                    <a:pt x="16331" y="35311"/>
                  </a:cubicBezTo>
                  <a:cubicBezTo>
                    <a:pt x="16518" y="35311"/>
                    <a:pt x="16705" y="35302"/>
                    <a:pt x="16893" y="35284"/>
                  </a:cubicBezTo>
                  <a:cubicBezTo>
                    <a:pt x="19600" y="35034"/>
                    <a:pt x="21855" y="32928"/>
                    <a:pt x="22457" y="30021"/>
                  </a:cubicBezTo>
                  <a:lnTo>
                    <a:pt x="24236" y="21349"/>
                  </a:lnTo>
                  <a:cubicBezTo>
                    <a:pt x="24487" y="20121"/>
                    <a:pt x="24512" y="18893"/>
                    <a:pt x="24312" y="17665"/>
                  </a:cubicBezTo>
                  <a:cubicBezTo>
                    <a:pt x="23610" y="13129"/>
                    <a:pt x="22632" y="8292"/>
                    <a:pt x="21580" y="5710"/>
                  </a:cubicBezTo>
                  <a:lnTo>
                    <a:pt x="21429" y="4482"/>
                  </a:lnTo>
                  <a:cubicBezTo>
                    <a:pt x="19978" y="845"/>
                    <a:pt x="16944" y="0"/>
                    <a:pt x="13503" y="0"/>
                  </a:cubicBez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2752125" y="1100925"/>
              <a:ext cx="661200" cy="573425"/>
            </a:xfrm>
            <a:custGeom>
              <a:rect b="b" l="l" r="r" t="t"/>
              <a:pathLst>
                <a:path extrusionOk="0" h="22937" w="26448">
                  <a:moveTo>
                    <a:pt x="14600" y="1"/>
                  </a:moveTo>
                  <a:cubicBezTo>
                    <a:pt x="7953" y="1"/>
                    <a:pt x="0" y="937"/>
                    <a:pt x="172" y="9373"/>
                  </a:cubicBezTo>
                  <a:cubicBezTo>
                    <a:pt x="470" y="22390"/>
                    <a:pt x="3229" y="22937"/>
                    <a:pt x="3691" y="22937"/>
                  </a:cubicBezTo>
                  <a:cubicBezTo>
                    <a:pt x="3733" y="22937"/>
                    <a:pt x="3756" y="22932"/>
                    <a:pt x="3756" y="22932"/>
                  </a:cubicBezTo>
                  <a:cubicBezTo>
                    <a:pt x="3756" y="22932"/>
                    <a:pt x="5711" y="13909"/>
                    <a:pt x="5084" y="10175"/>
                  </a:cubicBezTo>
                  <a:lnTo>
                    <a:pt x="5084" y="10175"/>
                  </a:lnTo>
                  <a:cubicBezTo>
                    <a:pt x="5085" y="10175"/>
                    <a:pt x="9893" y="11458"/>
                    <a:pt x="14750" y="11458"/>
                  </a:cubicBezTo>
                  <a:cubicBezTo>
                    <a:pt x="19248" y="11458"/>
                    <a:pt x="23788" y="10357"/>
                    <a:pt x="24583" y="6115"/>
                  </a:cubicBezTo>
                  <a:cubicBezTo>
                    <a:pt x="24583" y="6115"/>
                    <a:pt x="26447" y="74"/>
                    <a:pt x="20249" y="74"/>
                  </a:cubicBezTo>
                  <a:cubicBezTo>
                    <a:pt x="20223" y="74"/>
                    <a:pt x="20198" y="74"/>
                    <a:pt x="20172" y="75"/>
                  </a:cubicBezTo>
                  <a:cubicBezTo>
                    <a:pt x="20035" y="76"/>
                    <a:pt x="19895" y="77"/>
                    <a:pt x="19752" y="77"/>
                  </a:cubicBezTo>
                  <a:cubicBezTo>
                    <a:pt x="18287" y="77"/>
                    <a:pt x="16497" y="1"/>
                    <a:pt x="1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2752025" y="1561750"/>
              <a:ext cx="182975" cy="179850"/>
            </a:xfrm>
            <a:custGeom>
              <a:rect b="b" l="l" r="r" t="t"/>
              <a:pathLst>
                <a:path extrusionOk="0" h="7194" w="7319">
                  <a:moveTo>
                    <a:pt x="2836" y="1"/>
                  </a:moveTo>
                  <a:cubicBezTo>
                    <a:pt x="2320" y="1"/>
                    <a:pt x="1826" y="142"/>
                    <a:pt x="1404" y="439"/>
                  </a:cubicBezTo>
                  <a:cubicBezTo>
                    <a:pt x="76" y="1391"/>
                    <a:pt x="0" y="3572"/>
                    <a:pt x="1229" y="5326"/>
                  </a:cubicBezTo>
                  <a:cubicBezTo>
                    <a:pt x="2090" y="6514"/>
                    <a:pt x="3341" y="7194"/>
                    <a:pt x="4471" y="7194"/>
                  </a:cubicBezTo>
                  <a:cubicBezTo>
                    <a:pt x="4985" y="7194"/>
                    <a:pt x="5475" y="7053"/>
                    <a:pt x="5890" y="6755"/>
                  </a:cubicBezTo>
                  <a:cubicBezTo>
                    <a:pt x="7244" y="5802"/>
                    <a:pt x="7319" y="3622"/>
                    <a:pt x="6066" y="1892"/>
                  </a:cubicBezTo>
                  <a:cubicBezTo>
                    <a:pt x="5221" y="686"/>
                    <a:pt x="3973" y="1"/>
                    <a:pt x="2836" y="1"/>
                  </a:cubicBez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2810300" y="2124100"/>
              <a:ext cx="353400" cy="248750"/>
            </a:xfrm>
            <a:custGeom>
              <a:rect b="b" l="l" r="r" t="t"/>
              <a:pathLst>
                <a:path extrusionOk="0" h="9950" w="14136">
                  <a:moveTo>
                    <a:pt x="0" y="0"/>
                  </a:moveTo>
                  <a:lnTo>
                    <a:pt x="8747" y="9950"/>
                  </a:lnTo>
                  <a:lnTo>
                    <a:pt x="14136" y="5038"/>
                  </a:lnTo>
                  <a:lnTo>
                    <a:pt x="0"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3245750" y="2138500"/>
              <a:ext cx="63950" cy="172950"/>
            </a:xfrm>
            <a:custGeom>
              <a:rect b="b" l="l" r="r" t="t"/>
              <a:pathLst>
                <a:path extrusionOk="0" h="6918" w="2558">
                  <a:moveTo>
                    <a:pt x="2557" y="0"/>
                  </a:moveTo>
                  <a:lnTo>
                    <a:pt x="1" y="6893"/>
                  </a:lnTo>
                  <a:lnTo>
                    <a:pt x="1279" y="6918"/>
                  </a:lnTo>
                  <a:lnTo>
                    <a:pt x="2557"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3087875" y="2250025"/>
              <a:ext cx="164800" cy="111550"/>
            </a:xfrm>
            <a:custGeom>
              <a:rect b="b" l="l" r="r" t="t"/>
              <a:pathLst>
                <a:path extrusionOk="0" h="4462" w="6592">
                  <a:moveTo>
                    <a:pt x="3033" y="1"/>
                  </a:moveTo>
                  <a:lnTo>
                    <a:pt x="0" y="4462"/>
                  </a:lnTo>
                  <a:lnTo>
                    <a:pt x="3359" y="1154"/>
                  </a:lnTo>
                  <a:lnTo>
                    <a:pt x="6592" y="3033"/>
                  </a:lnTo>
                  <a:lnTo>
                    <a:pt x="6592" y="3033"/>
                  </a:lnTo>
                  <a:lnTo>
                    <a:pt x="3033" y="1"/>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3203150" y="2038875"/>
              <a:ext cx="48900" cy="84600"/>
            </a:xfrm>
            <a:custGeom>
              <a:rect b="b" l="l" r="r" t="t"/>
              <a:pathLst>
                <a:path extrusionOk="0" h="3384" w="1956">
                  <a:moveTo>
                    <a:pt x="1" y="0"/>
                  </a:moveTo>
                  <a:lnTo>
                    <a:pt x="677" y="3384"/>
                  </a:lnTo>
                  <a:lnTo>
                    <a:pt x="1956" y="51"/>
                  </a:lnTo>
                  <a:lnTo>
                    <a:pt x="1"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3163675" y="2040125"/>
              <a:ext cx="146025" cy="287625"/>
            </a:xfrm>
            <a:custGeom>
              <a:rect b="b" l="l" r="r" t="t"/>
              <a:pathLst>
                <a:path extrusionOk="0" h="11505" w="5841">
                  <a:moveTo>
                    <a:pt x="3535" y="1"/>
                  </a:moveTo>
                  <a:lnTo>
                    <a:pt x="1" y="8397"/>
                  </a:lnTo>
                  <a:lnTo>
                    <a:pt x="3660" y="11504"/>
                  </a:lnTo>
                  <a:lnTo>
                    <a:pt x="5840" y="3935"/>
                  </a:lnTo>
                  <a:lnTo>
                    <a:pt x="35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2849775" y="2017575"/>
              <a:ext cx="53275" cy="38250"/>
            </a:xfrm>
            <a:custGeom>
              <a:rect b="b" l="l" r="r" t="t"/>
              <a:pathLst>
                <a:path extrusionOk="0" h="1530" w="2131">
                  <a:moveTo>
                    <a:pt x="1980" y="0"/>
                  </a:moveTo>
                  <a:lnTo>
                    <a:pt x="0" y="25"/>
                  </a:lnTo>
                  <a:cubicBezTo>
                    <a:pt x="226" y="176"/>
                    <a:pt x="2131" y="1529"/>
                    <a:pt x="2131" y="1529"/>
                  </a:cubicBezTo>
                  <a:lnTo>
                    <a:pt x="1980"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2807800" y="2018825"/>
              <a:ext cx="355900" cy="342750"/>
            </a:xfrm>
            <a:custGeom>
              <a:rect b="b" l="l" r="r" t="t"/>
              <a:pathLst>
                <a:path extrusionOk="0" h="13710" w="14236">
                  <a:moveTo>
                    <a:pt x="1679" y="0"/>
                  </a:moveTo>
                  <a:lnTo>
                    <a:pt x="0" y="4286"/>
                  </a:lnTo>
                  <a:lnTo>
                    <a:pt x="11203" y="13710"/>
                  </a:lnTo>
                  <a:lnTo>
                    <a:pt x="14236" y="9249"/>
                  </a:lnTo>
                  <a:lnTo>
                    <a:pt x="3684" y="1379"/>
                  </a:lnTo>
                  <a:lnTo>
                    <a:pt x="1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2275825" y="2277675"/>
              <a:ext cx="1397275" cy="1686775"/>
            </a:xfrm>
            <a:custGeom>
              <a:rect b="b" l="l" r="r" t="t"/>
              <a:pathLst>
                <a:path extrusionOk="0" h="67471" w="55891">
                  <a:moveTo>
                    <a:pt x="5409" y="1"/>
                  </a:moveTo>
                  <a:cubicBezTo>
                    <a:pt x="5240" y="1"/>
                    <a:pt x="5067" y="24"/>
                    <a:pt x="4888" y="73"/>
                  </a:cubicBezTo>
                  <a:lnTo>
                    <a:pt x="101" y="31376"/>
                  </a:lnTo>
                  <a:lnTo>
                    <a:pt x="1" y="65161"/>
                  </a:lnTo>
                  <a:lnTo>
                    <a:pt x="1" y="65161"/>
                  </a:lnTo>
                  <a:lnTo>
                    <a:pt x="3760" y="59246"/>
                  </a:lnTo>
                  <a:cubicBezTo>
                    <a:pt x="6494" y="62819"/>
                    <a:pt x="14000" y="67470"/>
                    <a:pt x="18727" y="67470"/>
                  </a:cubicBezTo>
                  <a:cubicBezTo>
                    <a:pt x="18940" y="67470"/>
                    <a:pt x="19148" y="67461"/>
                    <a:pt x="19349" y="67441"/>
                  </a:cubicBezTo>
                  <a:cubicBezTo>
                    <a:pt x="43861" y="65010"/>
                    <a:pt x="55891" y="56564"/>
                    <a:pt x="55891" y="56564"/>
                  </a:cubicBezTo>
                  <a:lnTo>
                    <a:pt x="48071" y="49872"/>
                  </a:lnTo>
                  <a:lnTo>
                    <a:pt x="12206" y="49045"/>
                  </a:lnTo>
                  <a:cubicBezTo>
                    <a:pt x="12056" y="40123"/>
                    <a:pt x="12382" y="19271"/>
                    <a:pt x="10151" y="9922"/>
                  </a:cubicBezTo>
                  <a:cubicBezTo>
                    <a:pt x="10151" y="9922"/>
                    <a:pt x="8897" y="1"/>
                    <a:pt x="5409"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2426825" y="2256925"/>
              <a:ext cx="50775" cy="573325"/>
            </a:xfrm>
            <a:custGeom>
              <a:rect b="b" l="l" r="r" t="t"/>
              <a:pathLst>
                <a:path extrusionOk="0" h="22933" w="2031">
                  <a:moveTo>
                    <a:pt x="402" y="0"/>
                  </a:moveTo>
                  <a:lnTo>
                    <a:pt x="377" y="76"/>
                  </a:lnTo>
                  <a:cubicBezTo>
                    <a:pt x="552" y="176"/>
                    <a:pt x="678" y="426"/>
                    <a:pt x="753" y="652"/>
                  </a:cubicBezTo>
                  <a:cubicBezTo>
                    <a:pt x="853" y="852"/>
                    <a:pt x="878" y="1103"/>
                    <a:pt x="953" y="1329"/>
                  </a:cubicBezTo>
                  <a:cubicBezTo>
                    <a:pt x="1054" y="1805"/>
                    <a:pt x="1129" y="2281"/>
                    <a:pt x="1179" y="2757"/>
                  </a:cubicBezTo>
                  <a:cubicBezTo>
                    <a:pt x="1279" y="3710"/>
                    <a:pt x="1304" y="4662"/>
                    <a:pt x="1304" y="5639"/>
                  </a:cubicBezTo>
                  <a:cubicBezTo>
                    <a:pt x="1304" y="7544"/>
                    <a:pt x="1254" y="9474"/>
                    <a:pt x="1104" y="11404"/>
                  </a:cubicBezTo>
                  <a:cubicBezTo>
                    <a:pt x="978" y="13334"/>
                    <a:pt x="828" y="15238"/>
                    <a:pt x="627" y="17168"/>
                  </a:cubicBezTo>
                  <a:cubicBezTo>
                    <a:pt x="452" y="19073"/>
                    <a:pt x="201" y="21003"/>
                    <a:pt x="1" y="22908"/>
                  </a:cubicBezTo>
                  <a:lnTo>
                    <a:pt x="76" y="22933"/>
                  </a:lnTo>
                  <a:cubicBezTo>
                    <a:pt x="352" y="21980"/>
                    <a:pt x="527" y="21028"/>
                    <a:pt x="753" y="20101"/>
                  </a:cubicBezTo>
                  <a:cubicBezTo>
                    <a:pt x="928" y="19148"/>
                    <a:pt x="1079" y="18171"/>
                    <a:pt x="1254" y="17218"/>
                  </a:cubicBezTo>
                  <a:cubicBezTo>
                    <a:pt x="1429" y="16266"/>
                    <a:pt x="1530" y="15314"/>
                    <a:pt x="1630" y="14361"/>
                  </a:cubicBezTo>
                  <a:cubicBezTo>
                    <a:pt x="1730" y="13384"/>
                    <a:pt x="1830" y="12431"/>
                    <a:pt x="1906" y="11454"/>
                  </a:cubicBezTo>
                  <a:cubicBezTo>
                    <a:pt x="1956" y="10477"/>
                    <a:pt x="1981" y="9524"/>
                    <a:pt x="2006" y="8547"/>
                  </a:cubicBezTo>
                  <a:cubicBezTo>
                    <a:pt x="2006" y="7569"/>
                    <a:pt x="2031" y="6592"/>
                    <a:pt x="1956" y="5614"/>
                  </a:cubicBezTo>
                  <a:cubicBezTo>
                    <a:pt x="1856" y="4637"/>
                    <a:pt x="1780" y="3685"/>
                    <a:pt x="1605" y="2707"/>
                  </a:cubicBezTo>
                  <a:cubicBezTo>
                    <a:pt x="1505" y="2231"/>
                    <a:pt x="1379" y="1730"/>
                    <a:pt x="1204" y="1279"/>
                  </a:cubicBezTo>
                  <a:cubicBezTo>
                    <a:pt x="1028" y="802"/>
                    <a:pt x="903" y="276"/>
                    <a:pt x="402"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a:off x="2566550" y="2990625"/>
              <a:ext cx="3175" cy="48275"/>
            </a:xfrm>
            <a:custGeom>
              <a:rect b="b" l="l" r="r" t="t"/>
              <a:pathLst>
                <a:path extrusionOk="0" h="1931" w="127">
                  <a:moveTo>
                    <a:pt x="126" y="1"/>
                  </a:moveTo>
                  <a:lnTo>
                    <a:pt x="126" y="1"/>
                  </a:lnTo>
                  <a:cubicBezTo>
                    <a:pt x="76" y="627"/>
                    <a:pt x="26" y="1279"/>
                    <a:pt x="1" y="1931"/>
                  </a:cubicBezTo>
                  <a:lnTo>
                    <a:pt x="126" y="1"/>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2143625" y="2225400"/>
              <a:ext cx="454150" cy="1118650"/>
            </a:xfrm>
            <a:custGeom>
              <a:rect b="b" l="l" r="r" t="t"/>
              <a:pathLst>
                <a:path extrusionOk="0" h="44746" w="18166">
                  <a:moveTo>
                    <a:pt x="11741" y="0"/>
                  </a:moveTo>
                  <a:cubicBezTo>
                    <a:pt x="10943" y="0"/>
                    <a:pt x="10003" y="149"/>
                    <a:pt x="8898" y="484"/>
                  </a:cubicBezTo>
                  <a:cubicBezTo>
                    <a:pt x="6016" y="1362"/>
                    <a:pt x="1955" y="15372"/>
                    <a:pt x="1479" y="20961"/>
                  </a:cubicBezTo>
                  <a:lnTo>
                    <a:pt x="477" y="35597"/>
                  </a:lnTo>
                  <a:cubicBezTo>
                    <a:pt x="1" y="39407"/>
                    <a:pt x="853" y="40936"/>
                    <a:pt x="1229" y="44745"/>
                  </a:cubicBezTo>
                  <a:lnTo>
                    <a:pt x="15514" y="36099"/>
                  </a:lnTo>
                  <a:cubicBezTo>
                    <a:pt x="15013" y="31337"/>
                    <a:pt x="18021" y="20635"/>
                    <a:pt x="15389" y="9657"/>
                  </a:cubicBezTo>
                  <a:cubicBezTo>
                    <a:pt x="15389" y="9657"/>
                    <a:pt x="18165" y="0"/>
                    <a:pt x="117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2174325" y="3127850"/>
              <a:ext cx="521950" cy="797650"/>
            </a:xfrm>
            <a:custGeom>
              <a:rect b="b" l="l" r="r" t="t"/>
              <a:pathLst>
                <a:path extrusionOk="0" h="31906" w="20878">
                  <a:moveTo>
                    <a:pt x="14286" y="1"/>
                  </a:moveTo>
                  <a:lnTo>
                    <a:pt x="1" y="8647"/>
                  </a:lnTo>
                  <a:lnTo>
                    <a:pt x="2231" y="28948"/>
                  </a:lnTo>
                  <a:cubicBezTo>
                    <a:pt x="2407" y="30051"/>
                    <a:pt x="3259" y="31880"/>
                    <a:pt x="4387" y="31906"/>
                  </a:cubicBezTo>
                  <a:lnTo>
                    <a:pt x="20878" y="31129"/>
                  </a:lnTo>
                  <a:cubicBezTo>
                    <a:pt x="20878" y="31129"/>
                    <a:pt x="15289" y="9925"/>
                    <a:pt x="14286" y="1"/>
                  </a:cubicBez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2378050" y="3444275"/>
              <a:ext cx="1106450" cy="464725"/>
            </a:xfrm>
            <a:custGeom>
              <a:rect b="b" l="l" r="r" t="t"/>
              <a:pathLst>
                <a:path extrusionOk="0" h="18589" w="44258">
                  <a:moveTo>
                    <a:pt x="6463" y="0"/>
                  </a:moveTo>
                  <a:lnTo>
                    <a:pt x="924" y="12406"/>
                  </a:lnTo>
                  <a:cubicBezTo>
                    <a:pt x="1" y="17068"/>
                    <a:pt x="4956" y="18588"/>
                    <a:pt x="11814" y="18588"/>
                  </a:cubicBezTo>
                  <a:cubicBezTo>
                    <a:pt x="24685" y="18588"/>
                    <a:pt x="44258" y="13233"/>
                    <a:pt x="44258" y="13233"/>
                  </a:cubicBezTo>
                  <a:lnTo>
                    <a:pt x="43932" y="878"/>
                  </a:lnTo>
                  <a:lnTo>
                    <a:pt x="6463" y="0"/>
                  </a:ln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2732600" y="3439250"/>
              <a:ext cx="946150" cy="336175"/>
            </a:xfrm>
            <a:custGeom>
              <a:rect b="b" l="l" r="r" t="t"/>
              <a:pathLst>
                <a:path extrusionOk="0" h="13447" w="37846">
                  <a:moveTo>
                    <a:pt x="1" y="1"/>
                  </a:moveTo>
                  <a:cubicBezTo>
                    <a:pt x="1" y="1"/>
                    <a:pt x="26820" y="13446"/>
                    <a:pt x="30051" y="13446"/>
                  </a:cubicBezTo>
                  <a:cubicBezTo>
                    <a:pt x="30148" y="13446"/>
                    <a:pt x="30223" y="13434"/>
                    <a:pt x="30276" y="13409"/>
                  </a:cubicBezTo>
                  <a:cubicBezTo>
                    <a:pt x="34086" y="11680"/>
                    <a:pt x="37845" y="9475"/>
                    <a:pt x="37845" y="9475"/>
                  </a:cubicBezTo>
                  <a:lnTo>
                    <a:pt x="29750" y="1079"/>
                  </a:lnTo>
                  <a:lnTo>
                    <a:pt x="3735" y="477"/>
                  </a:lnTo>
                  <a:lnTo>
                    <a:pt x="1" y="1"/>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2585350" y="3295150"/>
              <a:ext cx="236250" cy="155400"/>
            </a:xfrm>
            <a:custGeom>
              <a:rect b="b" l="l" r="r" t="t"/>
              <a:pathLst>
                <a:path extrusionOk="0" h="6216" w="9450">
                  <a:moveTo>
                    <a:pt x="9449" y="0"/>
                  </a:moveTo>
                  <a:cubicBezTo>
                    <a:pt x="9449" y="0"/>
                    <a:pt x="6166" y="51"/>
                    <a:pt x="4913" y="301"/>
                  </a:cubicBezTo>
                  <a:cubicBezTo>
                    <a:pt x="3660" y="527"/>
                    <a:pt x="1" y="6015"/>
                    <a:pt x="1" y="6015"/>
                  </a:cubicBezTo>
                  <a:lnTo>
                    <a:pt x="7319" y="6216"/>
                  </a:lnTo>
                  <a:lnTo>
                    <a:pt x="9449" y="0"/>
                  </a:ln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2738250" y="3277600"/>
              <a:ext cx="1128275" cy="410125"/>
            </a:xfrm>
            <a:custGeom>
              <a:rect b="b" l="l" r="r" t="t"/>
              <a:pathLst>
                <a:path extrusionOk="0" h="16405" w="45131">
                  <a:moveTo>
                    <a:pt x="42356" y="1"/>
                  </a:moveTo>
                  <a:lnTo>
                    <a:pt x="3333" y="702"/>
                  </a:lnTo>
                  <a:lnTo>
                    <a:pt x="0" y="6743"/>
                  </a:lnTo>
                  <a:cubicBezTo>
                    <a:pt x="0" y="6743"/>
                    <a:pt x="25484" y="16405"/>
                    <a:pt x="37924" y="16405"/>
                  </a:cubicBezTo>
                  <a:cubicBezTo>
                    <a:pt x="42354" y="16405"/>
                    <a:pt x="45130" y="15179"/>
                    <a:pt x="44512" y="11855"/>
                  </a:cubicBezTo>
                  <a:lnTo>
                    <a:pt x="42356" y="1"/>
                  </a:ln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2070950" y="3052850"/>
              <a:ext cx="537000" cy="349375"/>
            </a:xfrm>
            <a:custGeom>
              <a:rect b="b" l="l" r="r" t="t"/>
              <a:pathLst>
                <a:path extrusionOk="0" h="13975" w="21480">
                  <a:moveTo>
                    <a:pt x="13056" y="0"/>
                  </a:moveTo>
                  <a:cubicBezTo>
                    <a:pt x="8874" y="0"/>
                    <a:pt x="3819" y="1099"/>
                    <a:pt x="0" y="5382"/>
                  </a:cubicBezTo>
                  <a:lnTo>
                    <a:pt x="1629" y="13251"/>
                  </a:lnTo>
                  <a:lnTo>
                    <a:pt x="2507" y="13402"/>
                  </a:lnTo>
                  <a:cubicBezTo>
                    <a:pt x="4429" y="13785"/>
                    <a:pt x="6376" y="13974"/>
                    <a:pt x="8319" y="13974"/>
                  </a:cubicBezTo>
                  <a:cubicBezTo>
                    <a:pt x="12859" y="13974"/>
                    <a:pt x="17372" y="12939"/>
                    <a:pt x="21479" y="10920"/>
                  </a:cubicBezTo>
                  <a:lnTo>
                    <a:pt x="20903" y="1221"/>
                  </a:lnTo>
                  <a:cubicBezTo>
                    <a:pt x="20903" y="1221"/>
                    <a:pt x="17464" y="0"/>
                    <a:pt x="1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2100775" y="3100900"/>
              <a:ext cx="447650" cy="120300"/>
            </a:xfrm>
            <a:custGeom>
              <a:rect b="b" l="l" r="r" t="t"/>
              <a:pathLst>
                <a:path extrusionOk="0" h="4812" w="17906">
                  <a:moveTo>
                    <a:pt x="16978" y="1"/>
                  </a:moveTo>
                  <a:lnTo>
                    <a:pt x="16953" y="1755"/>
                  </a:lnTo>
                  <a:cubicBezTo>
                    <a:pt x="13536" y="3761"/>
                    <a:pt x="7723" y="4084"/>
                    <a:pt x="4334" y="4084"/>
                  </a:cubicBezTo>
                  <a:cubicBezTo>
                    <a:pt x="2726" y="4084"/>
                    <a:pt x="1664" y="4011"/>
                    <a:pt x="1664" y="4011"/>
                  </a:cubicBezTo>
                  <a:lnTo>
                    <a:pt x="1138" y="2708"/>
                  </a:lnTo>
                  <a:cubicBezTo>
                    <a:pt x="1138" y="2708"/>
                    <a:pt x="1102" y="2614"/>
                    <a:pt x="1010" y="2614"/>
                  </a:cubicBezTo>
                  <a:cubicBezTo>
                    <a:pt x="900" y="2614"/>
                    <a:pt x="711" y="2748"/>
                    <a:pt x="411" y="3334"/>
                  </a:cubicBezTo>
                  <a:cubicBezTo>
                    <a:pt x="0" y="4156"/>
                    <a:pt x="2764" y="4811"/>
                    <a:pt x="6243" y="4811"/>
                  </a:cubicBezTo>
                  <a:cubicBezTo>
                    <a:pt x="7431" y="4811"/>
                    <a:pt x="8703" y="4735"/>
                    <a:pt x="9960" y="4562"/>
                  </a:cubicBezTo>
                  <a:cubicBezTo>
                    <a:pt x="14923" y="3861"/>
                    <a:pt x="17905" y="1755"/>
                    <a:pt x="17905" y="1755"/>
                  </a:cubicBezTo>
                  <a:cubicBezTo>
                    <a:pt x="17805" y="201"/>
                    <a:pt x="16978" y="1"/>
                    <a:pt x="16978"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3622950" y="2620950"/>
              <a:ext cx="73975" cy="525725"/>
            </a:xfrm>
            <a:custGeom>
              <a:rect b="b" l="l" r="r" t="t"/>
              <a:pathLst>
                <a:path extrusionOk="0" h="21029" w="2959">
                  <a:moveTo>
                    <a:pt x="76" y="1"/>
                  </a:moveTo>
                  <a:lnTo>
                    <a:pt x="1" y="26"/>
                  </a:lnTo>
                  <a:lnTo>
                    <a:pt x="1379" y="10552"/>
                  </a:lnTo>
                  <a:lnTo>
                    <a:pt x="2858" y="21028"/>
                  </a:lnTo>
                  <a:lnTo>
                    <a:pt x="2933" y="21003"/>
                  </a:lnTo>
                  <a:cubicBezTo>
                    <a:pt x="2958" y="19124"/>
                    <a:pt x="2858" y="17319"/>
                    <a:pt x="2708" y="15515"/>
                  </a:cubicBezTo>
                  <a:cubicBezTo>
                    <a:pt x="2657" y="14612"/>
                    <a:pt x="2557" y="13735"/>
                    <a:pt x="2457" y="12858"/>
                  </a:cubicBezTo>
                  <a:cubicBezTo>
                    <a:pt x="2357" y="11956"/>
                    <a:pt x="2256" y="11079"/>
                    <a:pt x="2131" y="10201"/>
                  </a:cubicBezTo>
                  <a:cubicBezTo>
                    <a:pt x="2006" y="9324"/>
                    <a:pt x="1880" y="8472"/>
                    <a:pt x="1755" y="7595"/>
                  </a:cubicBezTo>
                  <a:cubicBezTo>
                    <a:pt x="1580" y="6743"/>
                    <a:pt x="1454" y="5865"/>
                    <a:pt x="1279" y="5013"/>
                  </a:cubicBezTo>
                  <a:cubicBezTo>
                    <a:pt x="953" y="3309"/>
                    <a:pt x="577" y="1630"/>
                    <a:pt x="76"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3436250" y="3137875"/>
              <a:ext cx="473700" cy="318325"/>
            </a:xfrm>
            <a:custGeom>
              <a:rect b="b" l="l" r="r" t="t"/>
              <a:pathLst>
                <a:path extrusionOk="0" h="12733" w="18948">
                  <a:moveTo>
                    <a:pt x="13258" y="1"/>
                  </a:moveTo>
                  <a:cubicBezTo>
                    <a:pt x="8145" y="101"/>
                    <a:pt x="0" y="5865"/>
                    <a:pt x="0" y="5865"/>
                  </a:cubicBezTo>
                  <a:lnTo>
                    <a:pt x="12231" y="6417"/>
                  </a:lnTo>
                  <a:lnTo>
                    <a:pt x="18246" y="12733"/>
                  </a:lnTo>
                  <a:lnTo>
                    <a:pt x="18948" y="4336"/>
                  </a:lnTo>
                  <a:lnTo>
                    <a:pt x="13258" y="1"/>
                  </a:lnTo>
                  <a:close/>
                </a:path>
              </a:pathLst>
            </a:custGeom>
            <a:solidFill>
              <a:srgbClr val="FCB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2464425" y="2219325"/>
              <a:ext cx="109050" cy="412925"/>
            </a:xfrm>
            <a:custGeom>
              <a:rect b="b" l="l" r="r" t="t"/>
              <a:pathLst>
                <a:path extrusionOk="0" h="16517" w="4362">
                  <a:moveTo>
                    <a:pt x="76" y="1"/>
                  </a:moveTo>
                  <a:lnTo>
                    <a:pt x="1" y="26"/>
                  </a:lnTo>
                  <a:cubicBezTo>
                    <a:pt x="602" y="1304"/>
                    <a:pt x="1103" y="2657"/>
                    <a:pt x="1555" y="4011"/>
                  </a:cubicBezTo>
                  <a:cubicBezTo>
                    <a:pt x="2006" y="5364"/>
                    <a:pt x="2382" y="6717"/>
                    <a:pt x="2733" y="8096"/>
                  </a:cubicBezTo>
                  <a:cubicBezTo>
                    <a:pt x="3058" y="9499"/>
                    <a:pt x="3384" y="10878"/>
                    <a:pt x="3610" y="12281"/>
                  </a:cubicBezTo>
                  <a:cubicBezTo>
                    <a:pt x="3860" y="13685"/>
                    <a:pt x="4036" y="15088"/>
                    <a:pt x="4186" y="16517"/>
                  </a:cubicBezTo>
                  <a:lnTo>
                    <a:pt x="4286" y="16517"/>
                  </a:lnTo>
                  <a:cubicBezTo>
                    <a:pt x="4337" y="15790"/>
                    <a:pt x="4337" y="15063"/>
                    <a:pt x="4362" y="14336"/>
                  </a:cubicBezTo>
                  <a:cubicBezTo>
                    <a:pt x="4337" y="13610"/>
                    <a:pt x="4311" y="12908"/>
                    <a:pt x="4236" y="12181"/>
                  </a:cubicBezTo>
                  <a:cubicBezTo>
                    <a:pt x="4136" y="10727"/>
                    <a:pt x="3835" y="9324"/>
                    <a:pt x="3509" y="7920"/>
                  </a:cubicBezTo>
                  <a:cubicBezTo>
                    <a:pt x="3159" y="6517"/>
                    <a:pt x="2733" y="5138"/>
                    <a:pt x="2156" y="3785"/>
                  </a:cubicBezTo>
                  <a:cubicBezTo>
                    <a:pt x="1605" y="2457"/>
                    <a:pt x="928" y="1179"/>
                    <a:pt x="76"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2339125" y="2303925"/>
              <a:ext cx="66425" cy="860300"/>
            </a:xfrm>
            <a:custGeom>
              <a:rect b="b" l="l" r="r" t="t"/>
              <a:pathLst>
                <a:path extrusionOk="0" h="34412" w="2657">
                  <a:moveTo>
                    <a:pt x="952" y="0"/>
                  </a:moveTo>
                  <a:cubicBezTo>
                    <a:pt x="677" y="2907"/>
                    <a:pt x="451" y="5815"/>
                    <a:pt x="301" y="8722"/>
                  </a:cubicBezTo>
                  <a:cubicBezTo>
                    <a:pt x="150" y="11654"/>
                    <a:pt x="25" y="14562"/>
                    <a:pt x="25" y="17494"/>
                  </a:cubicBezTo>
                  <a:cubicBezTo>
                    <a:pt x="0" y="20401"/>
                    <a:pt x="75" y="23333"/>
                    <a:pt x="351" y="26241"/>
                  </a:cubicBezTo>
                  <a:cubicBezTo>
                    <a:pt x="501" y="27694"/>
                    <a:pt x="677" y="29148"/>
                    <a:pt x="1003" y="30552"/>
                  </a:cubicBezTo>
                  <a:cubicBezTo>
                    <a:pt x="1328" y="31955"/>
                    <a:pt x="1754" y="33384"/>
                    <a:pt x="2607" y="34411"/>
                  </a:cubicBezTo>
                  <a:lnTo>
                    <a:pt x="2657" y="34361"/>
                  </a:lnTo>
                  <a:cubicBezTo>
                    <a:pt x="1905" y="33258"/>
                    <a:pt x="1529" y="31855"/>
                    <a:pt x="1278" y="30451"/>
                  </a:cubicBezTo>
                  <a:cubicBezTo>
                    <a:pt x="1003" y="29073"/>
                    <a:pt x="852" y="27619"/>
                    <a:pt x="777" y="26191"/>
                  </a:cubicBezTo>
                  <a:cubicBezTo>
                    <a:pt x="577" y="23308"/>
                    <a:pt x="501" y="20401"/>
                    <a:pt x="551" y="17494"/>
                  </a:cubicBezTo>
                  <a:cubicBezTo>
                    <a:pt x="526" y="14587"/>
                    <a:pt x="627" y="11679"/>
                    <a:pt x="702" y="8772"/>
                  </a:cubicBezTo>
                  <a:lnTo>
                    <a:pt x="1003" y="25"/>
                  </a:lnTo>
                  <a:lnTo>
                    <a:pt x="952"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2790250" y="1617225"/>
              <a:ext cx="80225" cy="52625"/>
            </a:xfrm>
            <a:custGeom>
              <a:rect b="b" l="l" r="r" t="t"/>
              <a:pathLst>
                <a:path extrusionOk="0" h="2105" w="3209">
                  <a:moveTo>
                    <a:pt x="824" y="1"/>
                  </a:moveTo>
                  <a:cubicBezTo>
                    <a:pt x="449" y="1"/>
                    <a:pt x="184" y="74"/>
                    <a:pt x="176" y="74"/>
                  </a:cubicBezTo>
                  <a:cubicBezTo>
                    <a:pt x="75" y="125"/>
                    <a:pt x="0" y="225"/>
                    <a:pt x="50" y="350"/>
                  </a:cubicBezTo>
                  <a:cubicBezTo>
                    <a:pt x="70" y="428"/>
                    <a:pt x="151" y="491"/>
                    <a:pt x="233" y="491"/>
                  </a:cubicBezTo>
                  <a:cubicBezTo>
                    <a:pt x="256" y="491"/>
                    <a:pt x="279" y="486"/>
                    <a:pt x="301" y="475"/>
                  </a:cubicBezTo>
                  <a:cubicBezTo>
                    <a:pt x="326" y="467"/>
                    <a:pt x="538" y="409"/>
                    <a:pt x="833" y="409"/>
                  </a:cubicBezTo>
                  <a:cubicBezTo>
                    <a:pt x="1423" y="409"/>
                    <a:pt x="2348" y="642"/>
                    <a:pt x="2782" y="1979"/>
                  </a:cubicBezTo>
                  <a:cubicBezTo>
                    <a:pt x="2807" y="2054"/>
                    <a:pt x="2883" y="2104"/>
                    <a:pt x="2983" y="2104"/>
                  </a:cubicBezTo>
                  <a:lnTo>
                    <a:pt x="3033" y="2104"/>
                  </a:lnTo>
                  <a:cubicBezTo>
                    <a:pt x="3158" y="2079"/>
                    <a:pt x="3208" y="1954"/>
                    <a:pt x="3183" y="1854"/>
                  </a:cubicBezTo>
                  <a:cubicBezTo>
                    <a:pt x="2672" y="272"/>
                    <a:pt x="1544" y="1"/>
                    <a:pt x="824" y="1"/>
                  </a:cubicBezTo>
                  <a:close/>
                </a:path>
              </a:pathLst>
            </a:custGeom>
            <a:solidFill>
              <a:srgbClr val="E39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2815300" y="1627200"/>
              <a:ext cx="32625" cy="40150"/>
            </a:xfrm>
            <a:custGeom>
              <a:rect b="b" l="l" r="r" t="t"/>
              <a:pathLst>
                <a:path extrusionOk="0" h="1606" w="1305">
                  <a:moveTo>
                    <a:pt x="1066" y="0"/>
                  </a:moveTo>
                  <a:cubicBezTo>
                    <a:pt x="996" y="0"/>
                    <a:pt x="927" y="28"/>
                    <a:pt x="878" y="76"/>
                  </a:cubicBezTo>
                  <a:lnTo>
                    <a:pt x="76" y="1279"/>
                  </a:lnTo>
                  <a:cubicBezTo>
                    <a:pt x="1" y="1380"/>
                    <a:pt x="26" y="1505"/>
                    <a:pt x="126" y="1580"/>
                  </a:cubicBezTo>
                  <a:cubicBezTo>
                    <a:pt x="151" y="1605"/>
                    <a:pt x="201" y="1605"/>
                    <a:pt x="251" y="1605"/>
                  </a:cubicBezTo>
                  <a:cubicBezTo>
                    <a:pt x="302" y="1605"/>
                    <a:pt x="377" y="1580"/>
                    <a:pt x="427" y="1530"/>
                  </a:cubicBezTo>
                  <a:lnTo>
                    <a:pt x="1229" y="327"/>
                  </a:lnTo>
                  <a:cubicBezTo>
                    <a:pt x="1304" y="227"/>
                    <a:pt x="1279" y="101"/>
                    <a:pt x="1179" y="26"/>
                  </a:cubicBezTo>
                  <a:cubicBezTo>
                    <a:pt x="1143" y="9"/>
                    <a:pt x="1105" y="0"/>
                    <a:pt x="1066" y="0"/>
                  </a:cubicBezTo>
                  <a:close/>
                </a:path>
              </a:pathLst>
            </a:custGeom>
            <a:solidFill>
              <a:srgbClr val="E39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3290250" y="2105925"/>
              <a:ext cx="265050" cy="325200"/>
            </a:xfrm>
            <a:custGeom>
              <a:rect b="b" l="l" r="r" t="t"/>
              <a:pathLst>
                <a:path extrusionOk="0" h="13008" w="10602">
                  <a:moveTo>
                    <a:pt x="0" y="0"/>
                  </a:moveTo>
                  <a:lnTo>
                    <a:pt x="401" y="677"/>
                  </a:lnTo>
                  <a:cubicBezTo>
                    <a:pt x="477" y="702"/>
                    <a:pt x="7920" y="3459"/>
                    <a:pt x="10151" y="13008"/>
                  </a:cubicBezTo>
                  <a:lnTo>
                    <a:pt x="10602" y="12908"/>
                  </a:lnTo>
                  <a:cubicBezTo>
                    <a:pt x="8346" y="3108"/>
                    <a:pt x="101" y="2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3443750" y="2434250"/>
              <a:ext cx="189250" cy="209225"/>
            </a:xfrm>
            <a:custGeom>
              <a:rect b="b" l="l" r="r" t="t"/>
              <a:pathLst>
                <a:path extrusionOk="0" h="8369" w="7570">
                  <a:moveTo>
                    <a:pt x="2738" y="0"/>
                  </a:moveTo>
                  <a:cubicBezTo>
                    <a:pt x="2702" y="0"/>
                    <a:pt x="2666" y="8"/>
                    <a:pt x="2632" y="25"/>
                  </a:cubicBezTo>
                  <a:cubicBezTo>
                    <a:pt x="1229" y="677"/>
                    <a:pt x="251" y="2030"/>
                    <a:pt x="126" y="3584"/>
                  </a:cubicBezTo>
                  <a:cubicBezTo>
                    <a:pt x="1" y="4737"/>
                    <a:pt x="352" y="5890"/>
                    <a:pt x="1104" y="6792"/>
                  </a:cubicBezTo>
                  <a:cubicBezTo>
                    <a:pt x="1805" y="7644"/>
                    <a:pt x="2808" y="8196"/>
                    <a:pt x="3911" y="8346"/>
                  </a:cubicBezTo>
                  <a:lnTo>
                    <a:pt x="4086" y="8346"/>
                  </a:lnTo>
                  <a:cubicBezTo>
                    <a:pt x="4234" y="8361"/>
                    <a:pt x="4381" y="8369"/>
                    <a:pt x="4528" y="8369"/>
                  </a:cubicBezTo>
                  <a:cubicBezTo>
                    <a:pt x="5604" y="8369"/>
                    <a:pt x="6651" y="7968"/>
                    <a:pt x="7444" y="7218"/>
                  </a:cubicBezTo>
                  <a:cubicBezTo>
                    <a:pt x="7545" y="7143"/>
                    <a:pt x="7570" y="6993"/>
                    <a:pt x="7495" y="6917"/>
                  </a:cubicBezTo>
                  <a:cubicBezTo>
                    <a:pt x="7440" y="6844"/>
                    <a:pt x="7358" y="6798"/>
                    <a:pt x="7278" y="6798"/>
                  </a:cubicBezTo>
                  <a:cubicBezTo>
                    <a:pt x="7249" y="6798"/>
                    <a:pt x="7221" y="6804"/>
                    <a:pt x="7194" y="6817"/>
                  </a:cubicBezTo>
                  <a:cubicBezTo>
                    <a:pt x="6657" y="7075"/>
                    <a:pt x="6064" y="7204"/>
                    <a:pt x="5464" y="7204"/>
                  </a:cubicBezTo>
                  <a:cubicBezTo>
                    <a:pt x="5364" y="7204"/>
                    <a:pt x="5264" y="7200"/>
                    <a:pt x="5164" y="7193"/>
                  </a:cubicBezTo>
                  <a:cubicBezTo>
                    <a:pt x="3008" y="6968"/>
                    <a:pt x="1429" y="5063"/>
                    <a:pt x="1630" y="2907"/>
                  </a:cubicBezTo>
                  <a:cubicBezTo>
                    <a:pt x="1730" y="1955"/>
                    <a:pt x="2181" y="1078"/>
                    <a:pt x="2883" y="401"/>
                  </a:cubicBezTo>
                  <a:cubicBezTo>
                    <a:pt x="2983" y="326"/>
                    <a:pt x="2983" y="201"/>
                    <a:pt x="2933" y="100"/>
                  </a:cubicBezTo>
                  <a:cubicBezTo>
                    <a:pt x="2883" y="34"/>
                    <a:pt x="2811" y="0"/>
                    <a:pt x="2738" y="0"/>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3443750" y="2434250"/>
              <a:ext cx="189250" cy="209225"/>
            </a:xfrm>
            <a:custGeom>
              <a:rect b="b" l="l" r="r" t="t"/>
              <a:pathLst>
                <a:path extrusionOk="0" h="8369" w="7570">
                  <a:moveTo>
                    <a:pt x="2738" y="0"/>
                  </a:moveTo>
                  <a:cubicBezTo>
                    <a:pt x="2702" y="0"/>
                    <a:pt x="2666" y="8"/>
                    <a:pt x="2632" y="25"/>
                  </a:cubicBezTo>
                  <a:cubicBezTo>
                    <a:pt x="1229" y="677"/>
                    <a:pt x="251" y="2030"/>
                    <a:pt x="126" y="3584"/>
                  </a:cubicBezTo>
                  <a:cubicBezTo>
                    <a:pt x="1" y="4737"/>
                    <a:pt x="352" y="5890"/>
                    <a:pt x="1104" y="6792"/>
                  </a:cubicBezTo>
                  <a:cubicBezTo>
                    <a:pt x="1805" y="7644"/>
                    <a:pt x="2808" y="8196"/>
                    <a:pt x="3911" y="8346"/>
                  </a:cubicBezTo>
                  <a:lnTo>
                    <a:pt x="4086" y="8346"/>
                  </a:lnTo>
                  <a:cubicBezTo>
                    <a:pt x="4234" y="8361"/>
                    <a:pt x="4381" y="8369"/>
                    <a:pt x="4528" y="8369"/>
                  </a:cubicBezTo>
                  <a:cubicBezTo>
                    <a:pt x="5604" y="8369"/>
                    <a:pt x="6651" y="7968"/>
                    <a:pt x="7444" y="7218"/>
                  </a:cubicBezTo>
                  <a:cubicBezTo>
                    <a:pt x="7545" y="7143"/>
                    <a:pt x="7570" y="6993"/>
                    <a:pt x="7495" y="6917"/>
                  </a:cubicBezTo>
                  <a:cubicBezTo>
                    <a:pt x="7440" y="6844"/>
                    <a:pt x="7358" y="6798"/>
                    <a:pt x="7278" y="6798"/>
                  </a:cubicBezTo>
                  <a:cubicBezTo>
                    <a:pt x="7249" y="6798"/>
                    <a:pt x="7221" y="6804"/>
                    <a:pt x="7194" y="6817"/>
                  </a:cubicBezTo>
                  <a:cubicBezTo>
                    <a:pt x="6657" y="7075"/>
                    <a:pt x="6064" y="7204"/>
                    <a:pt x="5464" y="7204"/>
                  </a:cubicBezTo>
                  <a:cubicBezTo>
                    <a:pt x="5364" y="7204"/>
                    <a:pt x="5264" y="7200"/>
                    <a:pt x="5164" y="7193"/>
                  </a:cubicBezTo>
                  <a:cubicBezTo>
                    <a:pt x="3008" y="6968"/>
                    <a:pt x="1429" y="5063"/>
                    <a:pt x="1630" y="2907"/>
                  </a:cubicBezTo>
                  <a:cubicBezTo>
                    <a:pt x="1730" y="1955"/>
                    <a:pt x="2181" y="1078"/>
                    <a:pt x="2883" y="401"/>
                  </a:cubicBezTo>
                  <a:cubicBezTo>
                    <a:pt x="2983" y="326"/>
                    <a:pt x="2983" y="201"/>
                    <a:pt x="2933" y="100"/>
                  </a:cubicBezTo>
                  <a:cubicBezTo>
                    <a:pt x="2883" y="34"/>
                    <a:pt x="2811"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3455650" y="2414950"/>
              <a:ext cx="230000" cy="219675"/>
            </a:xfrm>
            <a:custGeom>
              <a:rect b="b" l="l" r="r" t="t"/>
              <a:pathLst>
                <a:path extrusionOk="0" h="8787" w="9200">
                  <a:moveTo>
                    <a:pt x="4602" y="1"/>
                  </a:moveTo>
                  <a:cubicBezTo>
                    <a:pt x="2367" y="1"/>
                    <a:pt x="439" y="1714"/>
                    <a:pt x="227" y="4005"/>
                  </a:cubicBezTo>
                  <a:cubicBezTo>
                    <a:pt x="1" y="6361"/>
                    <a:pt x="1705" y="8441"/>
                    <a:pt x="4036" y="8767"/>
                  </a:cubicBezTo>
                  <a:lnTo>
                    <a:pt x="4186" y="8767"/>
                  </a:lnTo>
                  <a:cubicBezTo>
                    <a:pt x="4326" y="8780"/>
                    <a:pt x="4465" y="8787"/>
                    <a:pt x="4603" y="8787"/>
                  </a:cubicBezTo>
                  <a:cubicBezTo>
                    <a:pt x="6836" y="8787"/>
                    <a:pt x="8761" y="7097"/>
                    <a:pt x="8973" y="4807"/>
                  </a:cubicBezTo>
                  <a:cubicBezTo>
                    <a:pt x="9199" y="2401"/>
                    <a:pt x="7420" y="246"/>
                    <a:pt x="5014" y="20"/>
                  </a:cubicBezTo>
                  <a:cubicBezTo>
                    <a:pt x="4876" y="7"/>
                    <a:pt x="4738" y="1"/>
                    <a:pt x="4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3486375" y="2443775"/>
              <a:ext cx="168550" cy="161225"/>
            </a:xfrm>
            <a:custGeom>
              <a:rect b="b" l="l" r="r" t="t"/>
              <a:pathLst>
                <a:path extrusionOk="0" h="6449" w="6742">
                  <a:moveTo>
                    <a:pt x="3363" y="0"/>
                  </a:moveTo>
                  <a:cubicBezTo>
                    <a:pt x="1719" y="0"/>
                    <a:pt x="317" y="1252"/>
                    <a:pt x="176" y="2923"/>
                  </a:cubicBezTo>
                  <a:cubicBezTo>
                    <a:pt x="0" y="4653"/>
                    <a:pt x="1253" y="6182"/>
                    <a:pt x="2957" y="6407"/>
                  </a:cubicBezTo>
                  <a:cubicBezTo>
                    <a:pt x="2983" y="6432"/>
                    <a:pt x="3033" y="6432"/>
                    <a:pt x="3083" y="6432"/>
                  </a:cubicBezTo>
                  <a:cubicBezTo>
                    <a:pt x="3189" y="6443"/>
                    <a:pt x="3295" y="6448"/>
                    <a:pt x="3399" y="6448"/>
                  </a:cubicBezTo>
                  <a:cubicBezTo>
                    <a:pt x="5023" y="6448"/>
                    <a:pt x="6427" y="5197"/>
                    <a:pt x="6592" y="3525"/>
                  </a:cubicBezTo>
                  <a:cubicBezTo>
                    <a:pt x="6742" y="1745"/>
                    <a:pt x="5439" y="167"/>
                    <a:pt x="3684" y="16"/>
                  </a:cubicBezTo>
                  <a:cubicBezTo>
                    <a:pt x="3577" y="6"/>
                    <a:pt x="3469" y="0"/>
                    <a:pt x="3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2374825" y="2555850"/>
              <a:ext cx="465575" cy="706750"/>
            </a:xfrm>
            <a:custGeom>
              <a:rect b="b" l="l" r="r" t="t"/>
              <a:pathLst>
                <a:path extrusionOk="0" h="28270" w="18623">
                  <a:moveTo>
                    <a:pt x="6586" y="0"/>
                  </a:moveTo>
                  <a:cubicBezTo>
                    <a:pt x="6373" y="0"/>
                    <a:pt x="6158" y="16"/>
                    <a:pt x="5941" y="48"/>
                  </a:cubicBezTo>
                  <a:cubicBezTo>
                    <a:pt x="4061" y="299"/>
                    <a:pt x="2632" y="1652"/>
                    <a:pt x="2306" y="3532"/>
                  </a:cubicBezTo>
                  <a:lnTo>
                    <a:pt x="101" y="24033"/>
                  </a:lnTo>
                  <a:cubicBezTo>
                    <a:pt x="1" y="24986"/>
                    <a:pt x="276" y="25963"/>
                    <a:pt x="903" y="26715"/>
                  </a:cubicBezTo>
                  <a:cubicBezTo>
                    <a:pt x="1504" y="27467"/>
                    <a:pt x="2382" y="27943"/>
                    <a:pt x="3359" y="28044"/>
                  </a:cubicBezTo>
                  <a:lnTo>
                    <a:pt x="5865" y="28269"/>
                  </a:lnTo>
                  <a:lnTo>
                    <a:pt x="5915" y="27793"/>
                  </a:lnTo>
                  <a:lnTo>
                    <a:pt x="3409" y="27567"/>
                  </a:lnTo>
                  <a:cubicBezTo>
                    <a:pt x="2557" y="27467"/>
                    <a:pt x="1805" y="27066"/>
                    <a:pt x="1254" y="26414"/>
                  </a:cubicBezTo>
                  <a:cubicBezTo>
                    <a:pt x="728" y="25738"/>
                    <a:pt x="477" y="24911"/>
                    <a:pt x="577" y="24084"/>
                  </a:cubicBezTo>
                  <a:lnTo>
                    <a:pt x="2758" y="3607"/>
                  </a:lnTo>
                  <a:cubicBezTo>
                    <a:pt x="3058" y="1953"/>
                    <a:pt x="4337" y="750"/>
                    <a:pt x="5991" y="500"/>
                  </a:cubicBezTo>
                  <a:cubicBezTo>
                    <a:pt x="6171" y="475"/>
                    <a:pt x="6351" y="463"/>
                    <a:pt x="6528" y="463"/>
                  </a:cubicBezTo>
                  <a:cubicBezTo>
                    <a:pt x="7975" y="463"/>
                    <a:pt x="9278" y="1265"/>
                    <a:pt x="9926" y="2605"/>
                  </a:cubicBezTo>
                  <a:lnTo>
                    <a:pt x="17770" y="21878"/>
                  </a:lnTo>
                  <a:cubicBezTo>
                    <a:pt x="18121" y="22730"/>
                    <a:pt x="18096" y="23658"/>
                    <a:pt x="17670" y="24485"/>
                  </a:cubicBezTo>
                  <a:cubicBezTo>
                    <a:pt x="17269" y="25287"/>
                    <a:pt x="16517" y="25888"/>
                    <a:pt x="15640" y="26114"/>
                  </a:cubicBezTo>
                  <a:lnTo>
                    <a:pt x="13835" y="26590"/>
                  </a:lnTo>
                  <a:lnTo>
                    <a:pt x="13961" y="27041"/>
                  </a:lnTo>
                  <a:lnTo>
                    <a:pt x="15765" y="26590"/>
                  </a:lnTo>
                  <a:cubicBezTo>
                    <a:pt x="16768" y="26314"/>
                    <a:pt x="17620" y="25638"/>
                    <a:pt x="18096" y="24710"/>
                  </a:cubicBezTo>
                  <a:cubicBezTo>
                    <a:pt x="18572" y="23758"/>
                    <a:pt x="18622" y="22655"/>
                    <a:pt x="18221" y="21703"/>
                  </a:cubicBezTo>
                  <a:lnTo>
                    <a:pt x="10377" y="2404"/>
                  </a:lnTo>
                  <a:cubicBezTo>
                    <a:pt x="9646" y="899"/>
                    <a:pt x="8193" y="0"/>
                    <a:pt x="6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696250" y="3199825"/>
              <a:ext cx="58925" cy="56600"/>
            </a:xfrm>
            <a:custGeom>
              <a:rect b="b" l="l" r="r" t="t"/>
              <a:pathLst>
                <a:path extrusionOk="0" h="2264" w="2357">
                  <a:moveTo>
                    <a:pt x="1174" y="0"/>
                  </a:moveTo>
                  <a:cubicBezTo>
                    <a:pt x="1142" y="0"/>
                    <a:pt x="1110" y="1"/>
                    <a:pt x="1079" y="4"/>
                  </a:cubicBezTo>
                  <a:cubicBezTo>
                    <a:pt x="452" y="29"/>
                    <a:pt x="1" y="580"/>
                    <a:pt x="51" y="1207"/>
                  </a:cubicBezTo>
                  <a:cubicBezTo>
                    <a:pt x="99" y="1803"/>
                    <a:pt x="578" y="2263"/>
                    <a:pt x="1164" y="2263"/>
                  </a:cubicBezTo>
                  <a:cubicBezTo>
                    <a:pt x="1194" y="2263"/>
                    <a:pt x="1224" y="2262"/>
                    <a:pt x="1254" y="2259"/>
                  </a:cubicBezTo>
                  <a:cubicBezTo>
                    <a:pt x="1881" y="2209"/>
                    <a:pt x="2357" y="1658"/>
                    <a:pt x="2307" y="1031"/>
                  </a:cubicBezTo>
                  <a:cubicBezTo>
                    <a:pt x="2259" y="437"/>
                    <a:pt x="1760" y="0"/>
                    <a:pt x="1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493250" y="3226750"/>
              <a:ext cx="59550" cy="56600"/>
            </a:xfrm>
            <a:custGeom>
              <a:rect b="b" l="l" r="r" t="t"/>
              <a:pathLst>
                <a:path extrusionOk="0" h="2264" w="2382">
                  <a:moveTo>
                    <a:pt x="1194" y="1"/>
                  </a:moveTo>
                  <a:cubicBezTo>
                    <a:pt x="1164" y="1"/>
                    <a:pt x="1134" y="2"/>
                    <a:pt x="1103" y="5"/>
                  </a:cubicBezTo>
                  <a:cubicBezTo>
                    <a:pt x="477" y="55"/>
                    <a:pt x="1" y="581"/>
                    <a:pt x="51" y="1208"/>
                  </a:cubicBezTo>
                  <a:cubicBezTo>
                    <a:pt x="98" y="1804"/>
                    <a:pt x="600" y="2264"/>
                    <a:pt x="1188" y="2264"/>
                  </a:cubicBezTo>
                  <a:cubicBezTo>
                    <a:pt x="1218" y="2264"/>
                    <a:pt x="1248" y="2263"/>
                    <a:pt x="1279" y="2260"/>
                  </a:cubicBezTo>
                  <a:cubicBezTo>
                    <a:pt x="1905" y="2210"/>
                    <a:pt x="2382" y="1659"/>
                    <a:pt x="2331" y="1057"/>
                  </a:cubicBezTo>
                  <a:cubicBezTo>
                    <a:pt x="2284" y="461"/>
                    <a:pt x="1782" y="1"/>
                    <a:pt x="1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421825" y="2639500"/>
              <a:ext cx="248775" cy="100525"/>
            </a:xfrm>
            <a:custGeom>
              <a:rect b="b" l="l" r="r" t="t"/>
              <a:pathLst>
                <a:path extrusionOk="0" h="4021" w="9951">
                  <a:moveTo>
                    <a:pt x="5033" y="0"/>
                  </a:moveTo>
                  <a:cubicBezTo>
                    <a:pt x="4935" y="0"/>
                    <a:pt x="4837" y="4"/>
                    <a:pt x="4737" y="11"/>
                  </a:cubicBezTo>
                  <a:cubicBezTo>
                    <a:pt x="2958" y="136"/>
                    <a:pt x="1379" y="1414"/>
                    <a:pt x="0" y="3770"/>
                  </a:cubicBezTo>
                  <a:lnTo>
                    <a:pt x="426" y="4021"/>
                  </a:lnTo>
                  <a:cubicBezTo>
                    <a:pt x="1705" y="1790"/>
                    <a:pt x="3183" y="612"/>
                    <a:pt x="4787" y="487"/>
                  </a:cubicBezTo>
                  <a:cubicBezTo>
                    <a:pt x="4869" y="481"/>
                    <a:pt x="4950" y="479"/>
                    <a:pt x="5031" y="479"/>
                  </a:cubicBezTo>
                  <a:cubicBezTo>
                    <a:pt x="7505" y="479"/>
                    <a:pt x="9550" y="2994"/>
                    <a:pt x="9574" y="3018"/>
                  </a:cubicBezTo>
                  <a:lnTo>
                    <a:pt x="9950" y="2717"/>
                  </a:lnTo>
                  <a:cubicBezTo>
                    <a:pt x="9854" y="2597"/>
                    <a:pt x="7749" y="0"/>
                    <a:pt x="5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468200" y="2091500"/>
              <a:ext cx="353400" cy="471200"/>
            </a:xfrm>
            <a:custGeom>
              <a:rect b="b" l="l" r="r" t="t"/>
              <a:pathLst>
                <a:path extrusionOk="0" h="18848" w="14136">
                  <a:moveTo>
                    <a:pt x="14135" y="1"/>
                  </a:moveTo>
                  <a:lnTo>
                    <a:pt x="14135" y="1"/>
                  </a:lnTo>
                  <a:cubicBezTo>
                    <a:pt x="0" y="3109"/>
                    <a:pt x="1554" y="18698"/>
                    <a:pt x="1579" y="18848"/>
                  </a:cubicBezTo>
                  <a:lnTo>
                    <a:pt x="2030" y="18798"/>
                  </a:lnTo>
                  <a:cubicBezTo>
                    <a:pt x="2030" y="18647"/>
                    <a:pt x="175" y="3610"/>
                    <a:pt x="13910" y="577"/>
                  </a:cubicBezTo>
                  <a:lnTo>
                    <a:pt x="141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3033350" y="1551375"/>
              <a:ext cx="26975" cy="45800"/>
            </a:xfrm>
            <a:custGeom>
              <a:rect b="b" l="l" r="r" t="t"/>
              <a:pathLst>
                <a:path extrusionOk="0" h="1832" w="1079">
                  <a:moveTo>
                    <a:pt x="552" y="1"/>
                  </a:moveTo>
                  <a:cubicBezTo>
                    <a:pt x="262" y="1"/>
                    <a:pt x="26" y="417"/>
                    <a:pt x="26" y="904"/>
                  </a:cubicBezTo>
                  <a:cubicBezTo>
                    <a:pt x="1" y="1405"/>
                    <a:pt x="251" y="1831"/>
                    <a:pt x="527" y="1831"/>
                  </a:cubicBezTo>
                  <a:cubicBezTo>
                    <a:pt x="828" y="1831"/>
                    <a:pt x="1078" y="1430"/>
                    <a:pt x="1078" y="929"/>
                  </a:cubicBezTo>
                  <a:cubicBezTo>
                    <a:pt x="1078" y="403"/>
                    <a:pt x="853" y="2"/>
                    <a:pt x="577" y="2"/>
                  </a:cubicBezTo>
                  <a:cubicBezTo>
                    <a:pt x="569" y="1"/>
                    <a:pt x="560" y="1"/>
                    <a:pt x="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3277100" y="1535750"/>
              <a:ext cx="26950" cy="46375"/>
            </a:xfrm>
            <a:custGeom>
              <a:rect b="b" l="l" r="r" t="t"/>
              <a:pathLst>
                <a:path extrusionOk="0" h="1855" w="1078">
                  <a:moveTo>
                    <a:pt x="551" y="0"/>
                  </a:moveTo>
                  <a:cubicBezTo>
                    <a:pt x="251" y="0"/>
                    <a:pt x="25" y="401"/>
                    <a:pt x="0" y="927"/>
                  </a:cubicBezTo>
                  <a:cubicBezTo>
                    <a:pt x="0" y="1429"/>
                    <a:pt x="226" y="1830"/>
                    <a:pt x="526" y="1855"/>
                  </a:cubicBezTo>
                  <a:cubicBezTo>
                    <a:pt x="802" y="1855"/>
                    <a:pt x="1053" y="1454"/>
                    <a:pt x="1053" y="927"/>
                  </a:cubicBezTo>
                  <a:cubicBezTo>
                    <a:pt x="1078" y="426"/>
                    <a:pt x="852" y="25"/>
                    <a:pt x="5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3151150" y="1518025"/>
              <a:ext cx="95900" cy="196300"/>
            </a:xfrm>
            <a:custGeom>
              <a:rect b="b" l="l" r="r" t="t"/>
              <a:pathLst>
                <a:path extrusionOk="0" h="7852" w="3836">
                  <a:moveTo>
                    <a:pt x="1708" y="1"/>
                  </a:moveTo>
                  <a:cubicBezTo>
                    <a:pt x="1690" y="1"/>
                    <a:pt x="1672" y="3"/>
                    <a:pt x="1655" y="7"/>
                  </a:cubicBezTo>
                  <a:cubicBezTo>
                    <a:pt x="1529" y="57"/>
                    <a:pt x="1479" y="158"/>
                    <a:pt x="1529" y="283"/>
                  </a:cubicBezTo>
                  <a:cubicBezTo>
                    <a:pt x="1529" y="308"/>
                    <a:pt x="2657" y="3591"/>
                    <a:pt x="3284" y="5822"/>
                  </a:cubicBezTo>
                  <a:cubicBezTo>
                    <a:pt x="3384" y="6223"/>
                    <a:pt x="3334" y="6549"/>
                    <a:pt x="3133" y="6799"/>
                  </a:cubicBezTo>
                  <a:cubicBezTo>
                    <a:pt x="2694" y="7315"/>
                    <a:pt x="1599" y="7423"/>
                    <a:pt x="837" y="7423"/>
                  </a:cubicBezTo>
                  <a:cubicBezTo>
                    <a:pt x="599" y="7423"/>
                    <a:pt x="394" y="7413"/>
                    <a:pt x="251" y="7401"/>
                  </a:cubicBezTo>
                  <a:cubicBezTo>
                    <a:pt x="238" y="7398"/>
                    <a:pt x="225" y="7397"/>
                    <a:pt x="212" y="7397"/>
                  </a:cubicBezTo>
                  <a:cubicBezTo>
                    <a:pt x="106" y="7397"/>
                    <a:pt x="26" y="7487"/>
                    <a:pt x="26" y="7576"/>
                  </a:cubicBezTo>
                  <a:cubicBezTo>
                    <a:pt x="0" y="7702"/>
                    <a:pt x="101" y="7802"/>
                    <a:pt x="201" y="7802"/>
                  </a:cubicBezTo>
                  <a:cubicBezTo>
                    <a:pt x="251" y="7802"/>
                    <a:pt x="502" y="7852"/>
                    <a:pt x="878" y="7852"/>
                  </a:cubicBezTo>
                  <a:cubicBezTo>
                    <a:pt x="1655" y="7852"/>
                    <a:pt x="2883" y="7727"/>
                    <a:pt x="3459" y="7050"/>
                  </a:cubicBezTo>
                  <a:cubicBezTo>
                    <a:pt x="3760" y="6699"/>
                    <a:pt x="3835" y="6248"/>
                    <a:pt x="3685" y="5697"/>
                  </a:cubicBezTo>
                  <a:cubicBezTo>
                    <a:pt x="3058" y="3466"/>
                    <a:pt x="1930" y="183"/>
                    <a:pt x="1905" y="133"/>
                  </a:cubicBezTo>
                  <a:cubicBezTo>
                    <a:pt x="1884" y="50"/>
                    <a:pt x="1795" y="1"/>
                    <a:pt x="1708" y="1"/>
                  </a:cubicBezTo>
                  <a:close/>
                </a:path>
              </a:pathLst>
            </a:custGeom>
            <a:solidFill>
              <a:srgbClr val="E39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3040875" y="1731375"/>
              <a:ext cx="137875" cy="79450"/>
            </a:xfrm>
            <a:custGeom>
              <a:rect b="b" l="l" r="r" t="t"/>
              <a:pathLst>
                <a:path extrusionOk="0" h="3178" w="5515">
                  <a:moveTo>
                    <a:pt x="235" y="0"/>
                  </a:moveTo>
                  <a:cubicBezTo>
                    <a:pt x="206" y="0"/>
                    <a:pt x="178" y="6"/>
                    <a:pt x="151" y="20"/>
                  </a:cubicBezTo>
                  <a:cubicBezTo>
                    <a:pt x="51" y="70"/>
                    <a:pt x="0" y="170"/>
                    <a:pt x="51" y="295"/>
                  </a:cubicBezTo>
                  <a:cubicBezTo>
                    <a:pt x="51" y="320"/>
                    <a:pt x="1254" y="3178"/>
                    <a:pt x="4036" y="3178"/>
                  </a:cubicBezTo>
                  <a:cubicBezTo>
                    <a:pt x="4437" y="3178"/>
                    <a:pt x="4863" y="3102"/>
                    <a:pt x="5339" y="2977"/>
                  </a:cubicBezTo>
                  <a:cubicBezTo>
                    <a:pt x="5464" y="2952"/>
                    <a:pt x="5514" y="2827"/>
                    <a:pt x="5489" y="2726"/>
                  </a:cubicBezTo>
                  <a:cubicBezTo>
                    <a:pt x="5468" y="2622"/>
                    <a:pt x="5378" y="2570"/>
                    <a:pt x="5290" y="2570"/>
                  </a:cubicBezTo>
                  <a:cubicBezTo>
                    <a:pt x="5273" y="2570"/>
                    <a:pt x="5255" y="2572"/>
                    <a:pt x="5239" y="2576"/>
                  </a:cubicBezTo>
                  <a:cubicBezTo>
                    <a:pt x="4808" y="2697"/>
                    <a:pt x="4411" y="2750"/>
                    <a:pt x="4044" y="2750"/>
                  </a:cubicBezTo>
                  <a:cubicBezTo>
                    <a:pt x="1526" y="2750"/>
                    <a:pt x="470" y="251"/>
                    <a:pt x="426" y="120"/>
                  </a:cubicBezTo>
                  <a:cubicBezTo>
                    <a:pt x="390" y="47"/>
                    <a:pt x="313" y="0"/>
                    <a:pt x="235" y="0"/>
                  </a:cubicBezTo>
                  <a:close/>
                </a:path>
              </a:pathLst>
            </a:custGeom>
            <a:solidFill>
              <a:srgbClr val="E39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2476325" y="3445500"/>
              <a:ext cx="105925" cy="80875"/>
            </a:xfrm>
            <a:custGeom>
              <a:rect b="b" l="l" r="r" t="t"/>
              <a:pathLst>
                <a:path extrusionOk="0" h="3235" w="4237">
                  <a:moveTo>
                    <a:pt x="4185" y="0"/>
                  </a:moveTo>
                  <a:cubicBezTo>
                    <a:pt x="3806" y="0"/>
                    <a:pt x="1428" y="127"/>
                    <a:pt x="1" y="3235"/>
                  </a:cubicBezTo>
                  <a:cubicBezTo>
                    <a:pt x="1" y="3235"/>
                    <a:pt x="3284" y="678"/>
                    <a:pt x="4236" y="1"/>
                  </a:cubicBezTo>
                  <a:cubicBezTo>
                    <a:pt x="4236" y="1"/>
                    <a:pt x="4219" y="0"/>
                    <a:pt x="4185"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3436250" y="3284500"/>
              <a:ext cx="464300" cy="176700"/>
            </a:xfrm>
            <a:custGeom>
              <a:rect b="b" l="l" r="r" t="t"/>
              <a:pathLst>
                <a:path extrusionOk="0" h="7068" w="18572">
                  <a:moveTo>
                    <a:pt x="0" y="0"/>
                  </a:moveTo>
                  <a:lnTo>
                    <a:pt x="10376" y="1554"/>
                  </a:lnTo>
                  <a:lnTo>
                    <a:pt x="18572" y="7068"/>
                  </a:lnTo>
                  <a:lnTo>
                    <a:pt x="12607" y="552"/>
                  </a:lnTo>
                  <a:lnTo>
                    <a:pt x="0" y="0"/>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3695000" y="3129100"/>
              <a:ext cx="211200" cy="115950"/>
            </a:xfrm>
            <a:custGeom>
              <a:rect b="b" l="l" r="r" t="t"/>
              <a:pathLst>
                <a:path extrusionOk="0" h="4638" w="8448">
                  <a:moveTo>
                    <a:pt x="3284" y="1"/>
                  </a:moveTo>
                  <a:lnTo>
                    <a:pt x="1" y="853"/>
                  </a:lnTo>
                  <a:lnTo>
                    <a:pt x="1" y="853"/>
                  </a:lnTo>
                  <a:lnTo>
                    <a:pt x="3309" y="602"/>
                  </a:lnTo>
                  <a:lnTo>
                    <a:pt x="8447" y="4637"/>
                  </a:lnTo>
                  <a:lnTo>
                    <a:pt x="3284" y="1"/>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3798400" y="3204300"/>
              <a:ext cx="117200" cy="87100"/>
            </a:xfrm>
            <a:custGeom>
              <a:rect b="b" l="l" r="r" t="t"/>
              <a:pathLst>
                <a:path extrusionOk="0" h="3484" w="4688">
                  <a:moveTo>
                    <a:pt x="0" y="0"/>
                  </a:moveTo>
                  <a:lnTo>
                    <a:pt x="0" y="25"/>
                  </a:lnTo>
                  <a:cubicBezTo>
                    <a:pt x="401" y="276"/>
                    <a:pt x="777" y="577"/>
                    <a:pt x="1178" y="852"/>
                  </a:cubicBezTo>
                  <a:lnTo>
                    <a:pt x="2356" y="1730"/>
                  </a:lnTo>
                  <a:lnTo>
                    <a:pt x="4687" y="3484"/>
                  </a:lnTo>
                  <a:cubicBezTo>
                    <a:pt x="4361" y="3133"/>
                    <a:pt x="3985" y="2807"/>
                    <a:pt x="3609" y="2481"/>
                  </a:cubicBezTo>
                  <a:cubicBezTo>
                    <a:pt x="3233" y="2156"/>
                    <a:pt x="2858" y="1880"/>
                    <a:pt x="2482" y="1579"/>
                  </a:cubicBezTo>
                  <a:cubicBezTo>
                    <a:pt x="2081" y="1278"/>
                    <a:pt x="1680" y="1003"/>
                    <a:pt x="1279" y="727"/>
                  </a:cubicBezTo>
                  <a:cubicBezTo>
                    <a:pt x="852" y="476"/>
                    <a:pt x="451" y="201"/>
                    <a:pt x="0"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3805300" y="3258800"/>
              <a:ext cx="117800" cy="87750"/>
            </a:xfrm>
            <a:custGeom>
              <a:rect b="b" l="l" r="r" t="t"/>
              <a:pathLst>
                <a:path extrusionOk="0" h="3510" w="4712">
                  <a:moveTo>
                    <a:pt x="0" y="1"/>
                  </a:moveTo>
                  <a:lnTo>
                    <a:pt x="0" y="26"/>
                  </a:lnTo>
                  <a:cubicBezTo>
                    <a:pt x="401" y="276"/>
                    <a:pt x="802" y="577"/>
                    <a:pt x="1178" y="878"/>
                  </a:cubicBezTo>
                  <a:lnTo>
                    <a:pt x="2356" y="1755"/>
                  </a:lnTo>
                  <a:lnTo>
                    <a:pt x="4687" y="3510"/>
                  </a:lnTo>
                  <a:lnTo>
                    <a:pt x="4712" y="3484"/>
                  </a:lnTo>
                  <a:cubicBezTo>
                    <a:pt x="4361" y="3134"/>
                    <a:pt x="3985" y="2808"/>
                    <a:pt x="3609" y="2482"/>
                  </a:cubicBezTo>
                  <a:cubicBezTo>
                    <a:pt x="3258" y="2181"/>
                    <a:pt x="2857" y="1880"/>
                    <a:pt x="2481" y="1580"/>
                  </a:cubicBezTo>
                  <a:cubicBezTo>
                    <a:pt x="2080" y="1304"/>
                    <a:pt x="1679" y="1003"/>
                    <a:pt x="1278" y="728"/>
                  </a:cubicBezTo>
                  <a:cubicBezTo>
                    <a:pt x="877" y="477"/>
                    <a:pt x="476" y="201"/>
                    <a:pt x="0"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3809050" y="3320825"/>
              <a:ext cx="117200" cy="87750"/>
            </a:xfrm>
            <a:custGeom>
              <a:rect b="b" l="l" r="r" t="t"/>
              <a:pathLst>
                <a:path extrusionOk="0" h="3510" w="4688">
                  <a:moveTo>
                    <a:pt x="0" y="1"/>
                  </a:moveTo>
                  <a:lnTo>
                    <a:pt x="0" y="26"/>
                  </a:lnTo>
                  <a:cubicBezTo>
                    <a:pt x="401" y="277"/>
                    <a:pt x="777" y="577"/>
                    <a:pt x="1178" y="878"/>
                  </a:cubicBezTo>
                  <a:lnTo>
                    <a:pt x="2356" y="1755"/>
                  </a:lnTo>
                  <a:lnTo>
                    <a:pt x="4687" y="3510"/>
                  </a:lnTo>
                  <a:lnTo>
                    <a:pt x="4687" y="3485"/>
                  </a:lnTo>
                  <a:cubicBezTo>
                    <a:pt x="4361" y="3134"/>
                    <a:pt x="3985" y="2808"/>
                    <a:pt x="3609" y="2507"/>
                  </a:cubicBezTo>
                  <a:cubicBezTo>
                    <a:pt x="3234" y="2181"/>
                    <a:pt x="2858" y="1881"/>
                    <a:pt x="2482" y="1580"/>
                  </a:cubicBezTo>
                  <a:cubicBezTo>
                    <a:pt x="2081" y="1304"/>
                    <a:pt x="1680" y="1003"/>
                    <a:pt x="1279" y="753"/>
                  </a:cubicBezTo>
                  <a:cubicBezTo>
                    <a:pt x="853" y="477"/>
                    <a:pt x="477" y="201"/>
                    <a:pt x="0"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2966300" y="1503775"/>
              <a:ext cx="174850" cy="174225"/>
            </a:xfrm>
            <a:custGeom>
              <a:rect b="b" l="l" r="r" t="t"/>
              <a:pathLst>
                <a:path extrusionOk="0" h="6969" w="6994">
                  <a:moveTo>
                    <a:pt x="3485" y="427"/>
                  </a:moveTo>
                  <a:cubicBezTo>
                    <a:pt x="5164" y="427"/>
                    <a:pt x="6542" y="1780"/>
                    <a:pt x="6567" y="3460"/>
                  </a:cubicBezTo>
                  <a:cubicBezTo>
                    <a:pt x="6567" y="4287"/>
                    <a:pt x="6242" y="5064"/>
                    <a:pt x="5690" y="5640"/>
                  </a:cubicBezTo>
                  <a:cubicBezTo>
                    <a:pt x="5114" y="6216"/>
                    <a:pt x="4337" y="6542"/>
                    <a:pt x="3510" y="6567"/>
                  </a:cubicBezTo>
                  <a:lnTo>
                    <a:pt x="3485" y="6567"/>
                  </a:lnTo>
                  <a:cubicBezTo>
                    <a:pt x="1881" y="6567"/>
                    <a:pt x="552" y="5314"/>
                    <a:pt x="427" y="3710"/>
                  </a:cubicBezTo>
                  <a:cubicBezTo>
                    <a:pt x="427" y="3635"/>
                    <a:pt x="427" y="3585"/>
                    <a:pt x="427" y="3510"/>
                  </a:cubicBezTo>
                  <a:cubicBezTo>
                    <a:pt x="427" y="2683"/>
                    <a:pt x="728" y="1906"/>
                    <a:pt x="1304" y="1329"/>
                  </a:cubicBezTo>
                  <a:cubicBezTo>
                    <a:pt x="1881" y="753"/>
                    <a:pt x="2658" y="427"/>
                    <a:pt x="3485" y="427"/>
                  </a:cubicBezTo>
                  <a:close/>
                  <a:moveTo>
                    <a:pt x="3460" y="1"/>
                  </a:moveTo>
                  <a:cubicBezTo>
                    <a:pt x="2532" y="1"/>
                    <a:pt x="1655" y="377"/>
                    <a:pt x="1003" y="1028"/>
                  </a:cubicBezTo>
                  <a:cubicBezTo>
                    <a:pt x="352" y="1705"/>
                    <a:pt x="1" y="2582"/>
                    <a:pt x="1" y="3510"/>
                  </a:cubicBezTo>
                  <a:cubicBezTo>
                    <a:pt x="1" y="3585"/>
                    <a:pt x="1" y="3660"/>
                    <a:pt x="26" y="3735"/>
                  </a:cubicBezTo>
                  <a:cubicBezTo>
                    <a:pt x="151" y="5565"/>
                    <a:pt x="1680" y="6968"/>
                    <a:pt x="3485" y="6968"/>
                  </a:cubicBezTo>
                  <a:lnTo>
                    <a:pt x="3510" y="6968"/>
                  </a:lnTo>
                  <a:cubicBezTo>
                    <a:pt x="4437" y="6968"/>
                    <a:pt x="5314" y="6592"/>
                    <a:pt x="5966" y="5941"/>
                  </a:cubicBezTo>
                  <a:cubicBezTo>
                    <a:pt x="6618" y="5264"/>
                    <a:pt x="6993" y="4387"/>
                    <a:pt x="6968" y="3460"/>
                  </a:cubicBezTo>
                  <a:cubicBezTo>
                    <a:pt x="6968" y="1555"/>
                    <a:pt x="5415" y="1"/>
                    <a:pt x="34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3230100" y="1479975"/>
              <a:ext cx="174200" cy="174200"/>
            </a:xfrm>
            <a:custGeom>
              <a:rect b="b" l="l" r="r" t="t"/>
              <a:pathLst>
                <a:path extrusionOk="0" h="6968" w="6968">
                  <a:moveTo>
                    <a:pt x="3484" y="401"/>
                  </a:moveTo>
                  <a:cubicBezTo>
                    <a:pt x="5163" y="401"/>
                    <a:pt x="6542" y="1780"/>
                    <a:pt x="6567" y="3459"/>
                  </a:cubicBezTo>
                  <a:cubicBezTo>
                    <a:pt x="6567" y="4286"/>
                    <a:pt x="6241" y="5063"/>
                    <a:pt x="5665" y="5640"/>
                  </a:cubicBezTo>
                  <a:cubicBezTo>
                    <a:pt x="5088" y="6216"/>
                    <a:pt x="4336" y="6542"/>
                    <a:pt x="3509" y="6542"/>
                  </a:cubicBezTo>
                  <a:lnTo>
                    <a:pt x="3484" y="6542"/>
                  </a:lnTo>
                  <a:cubicBezTo>
                    <a:pt x="1805" y="6542"/>
                    <a:pt x="426" y="5188"/>
                    <a:pt x="426" y="3509"/>
                  </a:cubicBezTo>
                  <a:cubicBezTo>
                    <a:pt x="426" y="2682"/>
                    <a:pt x="727" y="1905"/>
                    <a:pt x="1304" y="1329"/>
                  </a:cubicBezTo>
                  <a:cubicBezTo>
                    <a:pt x="1880" y="752"/>
                    <a:pt x="2657" y="427"/>
                    <a:pt x="3459" y="401"/>
                  </a:cubicBezTo>
                  <a:close/>
                  <a:moveTo>
                    <a:pt x="3459" y="0"/>
                  </a:moveTo>
                  <a:cubicBezTo>
                    <a:pt x="2532" y="0"/>
                    <a:pt x="1655" y="376"/>
                    <a:pt x="1003" y="1028"/>
                  </a:cubicBezTo>
                  <a:cubicBezTo>
                    <a:pt x="351" y="1705"/>
                    <a:pt x="0" y="2582"/>
                    <a:pt x="0" y="3509"/>
                  </a:cubicBezTo>
                  <a:cubicBezTo>
                    <a:pt x="25" y="5414"/>
                    <a:pt x="1579" y="6968"/>
                    <a:pt x="3484" y="6968"/>
                  </a:cubicBezTo>
                  <a:lnTo>
                    <a:pt x="3509" y="6968"/>
                  </a:lnTo>
                  <a:cubicBezTo>
                    <a:pt x="4437" y="6968"/>
                    <a:pt x="5314" y="6592"/>
                    <a:pt x="5965" y="5915"/>
                  </a:cubicBezTo>
                  <a:cubicBezTo>
                    <a:pt x="6617" y="5264"/>
                    <a:pt x="6968" y="4386"/>
                    <a:pt x="6968" y="3459"/>
                  </a:cubicBezTo>
                  <a:cubicBezTo>
                    <a:pt x="6968" y="1529"/>
                    <a:pt x="5389" y="0"/>
                    <a:pt x="34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3129225" y="1543725"/>
              <a:ext cx="112175" cy="34650"/>
            </a:xfrm>
            <a:custGeom>
              <a:rect b="b" l="l" r="r" t="t"/>
              <a:pathLst>
                <a:path extrusionOk="0" h="1386" w="4487">
                  <a:moveTo>
                    <a:pt x="2500" y="1"/>
                  </a:moveTo>
                  <a:cubicBezTo>
                    <a:pt x="1168" y="1"/>
                    <a:pt x="93" y="1017"/>
                    <a:pt x="75" y="1034"/>
                  </a:cubicBezTo>
                  <a:cubicBezTo>
                    <a:pt x="0" y="1110"/>
                    <a:pt x="0" y="1235"/>
                    <a:pt x="75" y="1310"/>
                  </a:cubicBezTo>
                  <a:cubicBezTo>
                    <a:pt x="126" y="1360"/>
                    <a:pt x="176" y="1385"/>
                    <a:pt x="226" y="1385"/>
                  </a:cubicBezTo>
                  <a:cubicBezTo>
                    <a:pt x="276" y="1385"/>
                    <a:pt x="326" y="1360"/>
                    <a:pt x="376" y="1335"/>
                  </a:cubicBezTo>
                  <a:cubicBezTo>
                    <a:pt x="428" y="1283"/>
                    <a:pt x="1345" y="414"/>
                    <a:pt x="2483" y="414"/>
                  </a:cubicBezTo>
                  <a:cubicBezTo>
                    <a:pt x="3000" y="414"/>
                    <a:pt x="3563" y="593"/>
                    <a:pt x="4111" y="1110"/>
                  </a:cubicBezTo>
                  <a:cubicBezTo>
                    <a:pt x="4145" y="1145"/>
                    <a:pt x="4191" y="1163"/>
                    <a:pt x="4238" y="1163"/>
                  </a:cubicBezTo>
                  <a:cubicBezTo>
                    <a:pt x="4291" y="1163"/>
                    <a:pt x="4346" y="1138"/>
                    <a:pt x="4386" y="1085"/>
                  </a:cubicBezTo>
                  <a:cubicBezTo>
                    <a:pt x="4487" y="1009"/>
                    <a:pt x="4461" y="884"/>
                    <a:pt x="4386" y="809"/>
                  </a:cubicBezTo>
                  <a:cubicBezTo>
                    <a:pt x="3755" y="208"/>
                    <a:pt x="3101" y="1"/>
                    <a:pt x="2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2855400" y="1560050"/>
              <a:ext cx="122225" cy="36500"/>
            </a:xfrm>
            <a:custGeom>
              <a:rect b="b" l="l" r="r" t="t"/>
              <a:pathLst>
                <a:path extrusionOk="0" h="1460" w="4889">
                  <a:moveTo>
                    <a:pt x="229" y="1"/>
                  </a:moveTo>
                  <a:cubicBezTo>
                    <a:pt x="126" y="1"/>
                    <a:pt x="48" y="69"/>
                    <a:pt x="26" y="156"/>
                  </a:cubicBezTo>
                  <a:cubicBezTo>
                    <a:pt x="1" y="281"/>
                    <a:pt x="51" y="381"/>
                    <a:pt x="176" y="432"/>
                  </a:cubicBezTo>
                  <a:lnTo>
                    <a:pt x="4612" y="1459"/>
                  </a:lnTo>
                  <a:lnTo>
                    <a:pt x="4663" y="1459"/>
                  </a:lnTo>
                  <a:cubicBezTo>
                    <a:pt x="4738" y="1459"/>
                    <a:pt x="4838" y="1409"/>
                    <a:pt x="4863" y="1309"/>
                  </a:cubicBezTo>
                  <a:cubicBezTo>
                    <a:pt x="4888" y="1183"/>
                    <a:pt x="4813" y="1083"/>
                    <a:pt x="4713" y="1058"/>
                  </a:cubicBezTo>
                  <a:lnTo>
                    <a:pt x="277" y="5"/>
                  </a:lnTo>
                  <a:cubicBezTo>
                    <a:pt x="260" y="2"/>
                    <a:pt x="244"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3266450" y="1434875"/>
              <a:ext cx="82100" cy="26325"/>
            </a:xfrm>
            <a:custGeom>
              <a:rect b="b" l="l" r="r" t="t"/>
              <a:pathLst>
                <a:path extrusionOk="0" h="1053" w="3284">
                  <a:moveTo>
                    <a:pt x="1502" y="0"/>
                  </a:moveTo>
                  <a:cubicBezTo>
                    <a:pt x="615" y="0"/>
                    <a:pt x="75" y="610"/>
                    <a:pt x="75" y="627"/>
                  </a:cubicBezTo>
                  <a:cubicBezTo>
                    <a:pt x="0" y="702"/>
                    <a:pt x="0" y="827"/>
                    <a:pt x="100" y="902"/>
                  </a:cubicBezTo>
                  <a:cubicBezTo>
                    <a:pt x="135" y="937"/>
                    <a:pt x="181" y="956"/>
                    <a:pt x="227" y="956"/>
                  </a:cubicBezTo>
                  <a:cubicBezTo>
                    <a:pt x="281" y="956"/>
                    <a:pt x="336" y="931"/>
                    <a:pt x="376" y="877"/>
                  </a:cubicBezTo>
                  <a:cubicBezTo>
                    <a:pt x="408" y="861"/>
                    <a:pt x="808" y="416"/>
                    <a:pt x="1491" y="416"/>
                  </a:cubicBezTo>
                  <a:cubicBezTo>
                    <a:pt x="1877" y="416"/>
                    <a:pt x="2355" y="559"/>
                    <a:pt x="2907" y="1002"/>
                  </a:cubicBezTo>
                  <a:cubicBezTo>
                    <a:pt x="2932" y="1053"/>
                    <a:pt x="2983" y="1053"/>
                    <a:pt x="3033" y="1053"/>
                  </a:cubicBezTo>
                  <a:cubicBezTo>
                    <a:pt x="3108" y="1053"/>
                    <a:pt x="3158" y="1028"/>
                    <a:pt x="3208" y="977"/>
                  </a:cubicBezTo>
                  <a:cubicBezTo>
                    <a:pt x="3283" y="902"/>
                    <a:pt x="3258" y="752"/>
                    <a:pt x="3158" y="677"/>
                  </a:cubicBezTo>
                  <a:cubicBezTo>
                    <a:pt x="2529" y="168"/>
                    <a:pt x="1967" y="0"/>
                    <a:pt x="15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2983850" y="1457325"/>
              <a:ext cx="110925" cy="28950"/>
            </a:xfrm>
            <a:custGeom>
              <a:rect b="b" l="l" r="r" t="t"/>
              <a:pathLst>
                <a:path extrusionOk="0" h="1158" w="4437">
                  <a:moveTo>
                    <a:pt x="2257" y="1"/>
                  </a:moveTo>
                  <a:cubicBezTo>
                    <a:pt x="830" y="1"/>
                    <a:pt x="112" y="770"/>
                    <a:pt x="76" y="806"/>
                  </a:cubicBezTo>
                  <a:cubicBezTo>
                    <a:pt x="1" y="906"/>
                    <a:pt x="1" y="1032"/>
                    <a:pt x="76" y="1107"/>
                  </a:cubicBezTo>
                  <a:cubicBezTo>
                    <a:pt x="126" y="1132"/>
                    <a:pt x="176" y="1157"/>
                    <a:pt x="226" y="1157"/>
                  </a:cubicBezTo>
                  <a:cubicBezTo>
                    <a:pt x="276" y="1157"/>
                    <a:pt x="327" y="1132"/>
                    <a:pt x="377" y="1082"/>
                  </a:cubicBezTo>
                  <a:cubicBezTo>
                    <a:pt x="412" y="1047"/>
                    <a:pt x="1022" y="412"/>
                    <a:pt x="2251" y="412"/>
                  </a:cubicBezTo>
                  <a:cubicBezTo>
                    <a:pt x="2762" y="412"/>
                    <a:pt x="3381" y="522"/>
                    <a:pt x="4111" y="831"/>
                  </a:cubicBezTo>
                  <a:cubicBezTo>
                    <a:pt x="4138" y="845"/>
                    <a:pt x="4167" y="851"/>
                    <a:pt x="4195" y="851"/>
                  </a:cubicBezTo>
                  <a:cubicBezTo>
                    <a:pt x="4273" y="851"/>
                    <a:pt x="4350" y="804"/>
                    <a:pt x="4387" y="731"/>
                  </a:cubicBezTo>
                  <a:cubicBezTo>
                    <a:pt x="4437" y="631"/>
                    <a:pt x="4387" y="505"/>
                    <a:pt x="4286" y="455"/>
                  </a:cubicBezTo>
                  <a:cubicBezTo>
                    <a:pt x="3498" y="121"/>
                    <a:pt x="2822" y="1"/>
                    <a:pt x="22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2788375" y="2785125"/>
              <a:ext cx="209300" cy="97775"/>
            </a:xfrm>
            <a:custGeom>
              <a:rect b="b" l="l" r="r" t="t"/>
              <a:pathLst>
                <a:path extrusionOk="0" h="3911" w="8372">
                  <a:moveTo>
                    <a:pt x="8371" y="0"/>
                  </a:moveTo>
                  <a:lnTo>
                    <a:pt x="0" y="777"/>
                  </a:lnTo>
                  <a:lnTo>
                    <a:pt x="0" y="3910"/>
                  </a:lnTo>
                  <a:lnTo>
                    <a:pt x="8371" y="3133"/>
                  </a:lnTo>
                  <a:lnTo>
                    <a:pt x="8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36"/>
          <p:cNvSpPr/>
          <p:nvPr/>
        </p:nvSpPr>
        <p:spPr>
          <a:xfrm rot="771807">
            <a:off x="715205" y="4079194"/>
            <a:ext cx="4061648" cy="618825"/>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045" name="Google Shape;1045;p36"/>
          <p:cNvSpPr/>
          <p:nvPr/>
        </p:nvSpPr>
        <p:spPr>
          <a:xfrm rot="2570647">
            <a:off x="-117690" y="167063"/>
            <a:ext cx="825043" cy="1975082"/>
          </a:xfrm>
          <a:custGeom>
            <a:rect b="b" l="l" r="r" t="t"/>
            <a:pathLst>
              <a:path extrusionOk="0" h="79004" w="33002">
                <a:moveTo>
                  <a:pt x="33002" y="0"/>
                </a:moveTo>
                <a:cubicBezTo>
                  <a:pt x="33002" y="10151"/>
                  <a:pt x="19619" y="15439"/>
                  <a:pt x="11605" y="21671"/>
                </a:cubicBezTo>
                <a:cubicBezTo>
                  <a:pt x="5712" y="26253"/>
                  <a:pt x="580" y="33426"/>
                  <a:pt x="84" y="40874"/>
                </a:cubicBezTo>
                <a:cubicBezTo>
                  <a:pt x="-253" y="45935"/>
                  <a:pt x="2867" y="51705"/>
                  <a:pt x="7216" y="54315"/>
                </a:cubicBezTo>
                <a:cubicBezTo>
                  <a:pt x="13881" y="58314"/>
                  <a:pt x="22843" y="58695"/>
                  <a:pt x="28339" y="64191"/>
                </a:cubicBezTo>
                <a:cubicBezTo>
                  <a:pt x="31869" y="67721"/>
                  <a:pt x="30533" y="74012"/>
                  <a:pt x="30533" y="79004"/>
                </a:cubicBezTo>
              </a:path>
            </a:pathLst>
          </a:custGeom>
          <a:noFill/>
          <a:ln cap="rnd" cmpd="sng" w="28575">
            <a:solidFill>
              <a:schemeClr val="accent3"/>
            </a:solidFill>
            <a:prstDash val="dash"/>
            <a:round/>
            <a:headEnd len="med" w="med" type="none"/>
            <a:tailEnd len="med" w="med" type="none"/>
          </a:ln>
        </p:spPr>
      </p:sp>
      <p:sp>
        <p:nvSpPr>
          <p:cNvPr id="1046" name="Google Shape;1046;p36"/>
          <p:cNvSpPr/>
          <p:nvPr/>
        </p:nvSpPr>
        <p:spPr>
          <a:xfrm>
            <a:off x="236050" y="319975"/>
            <a:ext cx="3606300" cy="2625300"/>
          </a:xfrm>
          <a:prstGeom prst="wedgeRoundRectCallout">
            <a:avLst>
              <a:gd fmla="val -55348" name="adj1"/>
              <a:gd fmla="val 20511" name="adj2"/>
              <a:gd fmla="val 0" name="adj3"/>
            </a:avLst>
          </a:prstGeom>
          <a:solidFill>
            <a:schemeClr val="accent2"/>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txBox="1"/>
          <p:nvPr>
            <p:ph type="title"/>
          </p:nvPr>
        </p:nvSpPr>
        <p:spPr>
          <a:xfrm>
            <a:off x="58604" y="427952"/>
            <a:ext cx="3996000" cy="6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Health inequality</a:t>
            </a:r>
            <a:endParaRPr sz="3400"/>
          </a:p>
        </p:txBody>
      </p:sp>
      <p:sp>
        <p:nvSpPr>
          <p:cNvPr id="1048" name="Google Shape;1048;p36"/>
          <p:cNvSpPr txBox="1"/>
          <p:nvPr>
            <p:ph idx="1" type="subTitle"/>
          </p:nvPr>
        </p:nvSpPr>
        <p:spPr>
          <a:xfrm>
            <a:off x="387825" y="1097550"/>
            <a:ext cx="3208200" cy="16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Avoidable differences in healthcare within different groups of </a:t>
            </a:r>
            <a:r>
              <a:rPr lang="en" sz="1800"/>
              <a:t>individuals</a:t>
            </a:r>
            <a:r>
              <a:rPr lang="en" sz="1800"/>
              <a:t> due to unfair systems impacting living conditions and access to healthcare.</a:t>
            </a:r>
            <a:endParaRPr sz="1800"/>
          </a:p>
        </p:txBody>
      </p:sp>
      <p:grpSp>
        <p:nvGrpSpPr>
          <p:cNvPr id="1049" name="Google Shape;1049;p36"/>
          <p:cNvGrpSpPr/>
          <p:nvPr/>
        </p:nvGrpSpPr>
        <p:grpSpPr>
          <a:xfrm rot="1122810">
            <a:off x="3666470" y="124926"/>
            <a:ext cx="874827" cy="583378"/>
            <a:chOff x="184575" y="1130125"/>
            <a:chExt cx="840600" cy="560400"/>
          </a:xfrm>
        </p:grpSpPr>
        <p:sp>
          <p:nvSpPr>
            <p:cNvPr id="1050" name="Google Shape;1050;p36"/>
            <p:cNvSpPr/>
            <p:nvPr/>
          </p:nvSpPr>
          <p:spPr>
            <a:xfrm>
              <a:off x="184575" y="1130125"/>
              <a:ext cx="840600" cy="560400"/>
            </a:xfrm>
            <a:prstGeom prst="wedgeRoundRectCallout">
              <a:avLst>
                <a:gd fmla="val -20833" name="adj1"/>
                <a:gd fmla="val 62500" name="adj2"/>
                <a:gd fmla="val 0" name="adj3"/>
              </a:avLst>
            </a:prstGeom>
            <a:solidFill>
              <a:schemeClr val="lt2"/>
            </a:solidFill>
            <a:ln cap="flat" cmpd="sng" w="762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34370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548775"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753850" y="1354225"/>
              <a:ext cx="112200" cy="11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36"/>
          <p:cNvSpPr/>
          <p:nvPr/>
        </p:nvSpPr>
        <p:spPr>
          <a:xfrm rot="775279">
            <a:off x="5306411" y="4524873"/>
            <a:ext cx="3470256" cy="530892"/>
          </a:xfrm>
          <a:custGeom>
            <a:rect b="b" l="l" r="r" t="t"/>
            <a:pathLst>
              <a:path extrusionOk="0" h="27391" w="186537">
                <a:moveTo>
                  <a:pt x="0" y="2154"/>
                </a:moveTo>
                <a:cubicBezTo>
                  <a:pt x="6500" y="23817"/>
                  <a:pt x="70261" y="28198"/>
                  <a:pt x="67757" y="5720"/>
                </a:cubicBezTo>
                <a:cubicBezTo>
                  <a:pt x="67210" y="805"/>
                  <a:pt x="58286" y="-1226"/>
                  <a:pt x="53766" y="782"/>
                </a:cubicBezTo>
                <a:cubicBezTo>
                  <a:pt x="50331" y="2308"/>
                  <a:pt x="48519" y="8118"/>
                  <a:pt x="50200" y="11481"/>
                </a:cubicBezTo>
                <a:cubicBezTo>
                  <a:pt x="56690" y="24466"/>
                  <a:pt x="76891" y="27058"/>
                  <a:pt x="91348" y="25745"/>
                </a:cubicBezTo>
                <a:cubicBezTo>
                  <a:pt x="113451" y="23738"/>
                  <a:pt x="133120" y="8567"/>
                  <a:pt x="155265" y="7092"/>
                </a:cubicBezTo>
                <a:cubicBezTo>
                  <a:pt x="167665" y="6266"/>
                  <a:pt x="182611" y="15600"/>
                  <a:pt x="186537" y="27391"/>
                </a:cubicBezTo>
              </a:path>
            </a:pathLst>
          </a:custGeom>
          <a:noFill/>
          <a:ln cap="rnd" cmpd="sng" w="28575">
            <a:solidFill>
              <a:schemeClr val="accent3"/>
            </a:solidFill>
            <a:prstDash val="dash"/>
            <a:round/>
            <a:headEnd len="med" w="med" type="none"/>
            <a:tailEnd len="med" w="med" type="none"/>
          </a:ln>
        </p:spPr>
      </p:sp>
      <p:sp>
        <p:nvSpPr>
          <p:cNvPr id="1055" name="Google Shape;1055;p36"/>
          <p:cNvSpPr/>
          <p:nvPr/>
        </p:nvSpPr>
        <p:spPr>
          <a:xfrm>
            <a:off x="4168500" y="833225"/>
            <a:ext cx="4618800" cy="3529500"/>
          </a:xfrm>
          <a:prstGeom prst="wedgeRoundRectCallout">
            <a:avLst>
              <a:gd fmla="val 57227" name="adj1"/>
              <a:gd fmla="val 28139" name="adj2"/>
              <a:gd fmla="val 0" name="adj3"/>
            </a:avLst>
          </a:prstGeom>
          <a:solidFill>
            <a:schemeClr val="accent2"/>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txBox="1"/>
          <p:nvPr>
            <p:ph type="title"/>
          </p:nvPr>
        </p:nvSpPr>
        <p:spPr>
          <a:xfrm>
            <a:off x="3991050" y="1123775"/>
            <a:ext cx="4975500" cy="57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HealtHcare Access</a:t>
            </a:r>
            <a:endParaRPr sz="3400"/>
          </a:p>
        </p:txBody>
      </p:sp>
      <p:sp>
        <p:nvSpPr>
          <p:cNvPr id="1057" name="Google Shape;1057;p36"/>
          <p:cNvSpPr txBox="1"/>
          <p:nvPr>
            <p:ph idx="1" type="subTitle"/>
          </p:nvPr>
        </p:nvSpPr>
        <p:spPr>
          <a:xfrm>
            <a:off x="4258500" y="1988825"/>
            <a:ext cx="4440600" cy="215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 timely use of personal health services to achieve the best health outcome” - Institute of Medicine</a:t>
            </a:r>
            <a:endParaRPr sz="1800"/>
          </a:p>
          <a:p>
            <a:pPr indent="0" lvl="0" marL="0" rtl="0" algn="ctr">
              <a:spcBef>
                <a:spcPts val="0"/>
              </a:spcBef>
              <a:spcAft>
                <a:spcPts val="0"/>
              </a:spcAft>
              <a:buNone/>
            </a:pPr>
            <a:r>
              <a:t/>
            </a:r>
            <a:endParaRPr sz="1000"/>
          </a:p>
          <a:p>
            <a:pPr indent="0" lvl="0" marL="0" rtl="0" algn="ctr">
              <a:spcBef>
                <a:spcPts val="0"/>
              </a:spcBef>
              <a:spcAft>
                <a:spcPts val="0"/>
              </a:spcAft>
              <a:buNone/>
            </a:pPr>
            <a:r>
              <a:rPr lang="en" sz="1800"/>
              <a:t>Healthcare access consists of four components: </a:t>
            </a:r>
            <a:endParaRPr sz="1800"/>
          </a:p>
          <a:p>
            <a:pPr indent="0" lvl="0" marL="0" rtl="0" algn="ctr">
              <a:spcBef>
                <a:spcPts val="0"/>
              </a:spcBef>
              <a:spcAft>
                <a:spcPts val="0"/>
              </a:spcAft>
              <a:buNone/>
            </a:pPr>
            <a:r>
              <a:t/>
            </a:r>
            <a:endParaRPr sz="1000"/>
          </a:p>
          <a:p>
            <a:pPr indent="0" lvl="0" marL="0" rtl="0" algn="ctr">
              <a:spcBef>
                <a:spcPts val="0"/>
              </a:spcBef>
              <a:spcAft>
                <a:spcPts val="0"/>
              </a:spcAft>
              <a:buNone/>
            </a:pPr>
            <a:r>
              <a:rPr b="1" i="1" lang="en" sz="1800"/>
              <a:t>Coverage              Service </a:t>
            </a:r>
            <a:endParaRPr b="1" i="1" sz="1800"/>
          </a:p>
          <a:p>
            <a:pPr indent="0" lvl="0" marL="0" rtl="0" algn="ctr">
              <a:spcBef>
                <a:spcPts val="0"/>
              </a:spcBef>
              <a:spcAft>
                <a:spcPts val="0"/>
              </a:spcAft>
              <a:buNone/>
            </a:pPr>
            <a:r>
              <a:t/>
            </a:r>
            <a:endParaRPr b="1" i="1" sz="1000"/>
          </a:p>
          <a:p>
            <a:pPr indent="0" lvl="0" marL="0" rtl="0" algn="ctr">
              <a:spcBef>
                <a:spcPts val="0"/>
              </a:spcBef>
              <a:spcAft>
                <a:spcPts val="0"/>
              </a:spcAft>
              <a:buNone/>
            </a:pPr>
            <a:r>
              <a:rPr b="1" i="1" lang="en" sz="1800"/>
              <a:t>  Timeliness           Workforce</a:t>
            </a:r>
            <a:endParaRPr sz="1800">
              <a:solidFill>
                <a:schemeClr val="lt1"/>
              </a:solidFill>
            </a:endParaRPr>
          </a:p>
          <a:p>
            <a:pPr indent="0" lvl="0" marL="0" rtl="0" algn="l">
              <a:spcBef>
                <a:spcPts val="0"/>
              </a:spcBef>
              <a:spcAft>
                <a:spcPts val="0"/>
              </a:spcAft>
              <a:buNone/>
            </a:pPr>
            <a:r>
              <a:t/>
            </a:r>
            <a:endParaRPr b="1" sz="1800">
              <a:solidFill>
                <a:schemeClr val="lt1"/>
              </a:solidFill>
            </a:endParaRPr>
          </a:p>
        </p:txBody>
      </p:sp>
      <p:grpSp>
        <p:nvGrpSpPr>
          <p:cNvPr id="1058" name="Google Shape;1058;p36"/>
          <p:cNvGrpSpPr/>
          <p:nvPr/>
        </p:nvGrpSpPr>
        <p:grpSpPr>
          <a:xfrm>
            <a:off x="2348670" y="2578750"/>
            <a:ext cx="1819825" cy="2625177"/>
            <a:chOff x="145960" y="1081364"/>
            <a:chExt cx="3011459" cy="4291608"/>
          </a:xfrm>
        </p:grpSpPr>
        <p:sp>
          <p:nvSpPr>
            <p:cNvPr id="1059" name="Google Shape;1059;p36"/>
            <p:cNvSpPr/>
            <p:nvPr/>
          </p:nvSpPr>
          <p:spPr>
            <a:xfrm>
              <a:off x="145960" y="1081364"/>
              <a:ext cx="3011459" cy="4291608"/>
            </a:xfrm>
            <a:custGeom>
              <a:rect b="b" l="l" r="r" t="t"/>
              <a:pathLst>
                <a:path extrusionOk="0" h="188373" w="132183">
                  <a:moveTo>
                    <a:pt x="74337" y="0"/>
                  </a:moveTo>
                  <a:cubicBezTo>
                    <a:pt x="72583" y="0"/>
                    <a:pt x="70803" y="276"/>
                    <a:pt x="69224" y="752"/>
                  </a:cubicBezTo>
                  <a:cubicBezTo>
                    <a:pt x="64663" y="2131"/>
                    <a:pt x="60603" y="5264"/>
                    <a:pt x="57495" y="9800"/>
                  </a:cubicBezTo>
                  <a:cubicBezTo>
                    <a:pt x="56718" y="10928"/>
                    <a:pt x="56041" y="12081"/>
                    <a:pt x="55390" y="13183"/>
                  </a:cubicBezTo>
                  <a:cubicBezTo>
                    <a:pt x="54337" y="14988"/>
                    <a:pt x="53334" y="16692"/>
                    <a:pt x="52056" y="17970"/>
                  </a:cubicBezTo>
                  <a:cubicBezTo>
                    <a:pt x="51856" y="18171"/>
                    <a:pt x="51655" y="18396"/>
                    <a:pt x="51505" y="18647"/>
                  </a:cubicBezTo>
                  <a:lnTo>
                    <a:pt x="47069" y="18647"/>
                  </a:lnTo>
                  <a:cubicBezTo>
                    <a:pt x="40252" y="18697"/>
                    <a:pt x="35214" y="24011"/>
                    <a:pt x="34913" y="31379"/>
                  </a:cubicBezTo>
                  <a:lnTo>
                    <a:pt x="34738" y="31379"/>
                  </a:lnTo>
                  <a:cubicBezTo>
                    <a:pt x="34638" y="31379"/>
                    <a:pt x="34537" y="31379"/>
                    <a:pt x="34437" y="31404"/>
                  </a:cubicBezTo>
                  <a:cubicBezTo>
                    <a:pt x="32758" y="31504"/>
                    <a:pt x="29876" y="32457"/>
                    <a:pt x="29425" y="37645"/>
                  </a:cubicBezTo>
                  <a:cubicBezTo>
                    <a:pt x="29400" y="37770"/>
                    <a:pt x="29400" y="37895"/>
                    <a:pt x="29400" y="38021"/>
                  </a:cubicBezTo>
                  <a:cubicBezTo>
                    <a:pt x="28547" y="38171"/>
                    <a:pt x="27720" y="38522"/>
                    <a:pt x="27019" y="39073"/>
                  </a:cubicBezTo>
                  <a:cubicBezTo>
                    <a:pt x="26618" y="39374"/>
                    <a:pt x="26292" y="39725"/>
                    <a:pt x="25991" y="40126"/>
                  </a:cubicBezTo>
                  <a:cubicBezTo>
                    <a:pt x="25465" y="40351"/>
                    <a:pt x="24963" y="40652"/>
                    <a:pt x="24537" y="41053"/>
                  </a:cubicBezTo>
                  <a:cubicBezTo>
                    <a:pt x="22407" y="42983"/>
                    <a:pt x="22206" y="46241"/>
                    <a:pt x="22933" y="48898"/>
                  </a:cubicBezTo>
                  <a:cubicBezTo>
                    <a:pt x="23234" y="52883"/>
                    <a:pt x="24061" y="54412"/>
                    <a:pt x="24337" y="54913"/>
                  </a:cubicBezTo>
                  <a:cubicBezTo>
                    <a:pt x="24688" y="55615"/>
                    <a:pt x="25189" y="56266"/>
                    <a:pt x="25740" y="56793"/>
                  </a:cubicBezTo>
                  <a:cubicBezTo>
                    <a:pt x="25615" y="57068"/>
                    <a:pt x="25515" y="57344"/>
                    <a:pt x="25440" y="57620"/>
                  </a:cubicBezTo>
                  <a:cubicBezTo>
                    <a:pt x="25239" y="58321"/>
                    <a:pt x="25114" y="58748"/>
                    <a:pt x="25665" y="62858"/>
                  </a:cubicBezTo>
                  <a:cubicBezTo>
                    <a:pt x="25916" y="64838"/>
                    <a:pt x="26392" y="67895"/>
                    <a:pt x="27194" y="71204"/>
                  </a:cubicBezTo>
                  <a:cubicBezTo>
                    <a:pt x="28923" y="78547"/>
                    <a:pt x="31379" y="83986"/>
                    <a:pt x="34512" y="87419"/>
                  </a:cubicBezTo>
                  <a:cubicBezTo>
                    <a:pt x="32808" y="86292"/>
                    <a:pt x="31079" y="85916"/>
                    <a:pt x="29575" y="85916"/>
                  </a:cubicBezTo>
                  <a:cubicBezTo>
                    <a:pt x="29349" y="85916"/>
                    <a:pt x="29124" y="85941"/>
                    <a:pt x="28898" y="85941"/>
                  </a:cubicBezTo>
                  <a:cubicBezTo>
                    <a:pt x="27169" y="86091"/>
                    <a:pt x="25640" y="86968"/>
                    <a:pt x="24312" y="88572"/>
                  </a:cubicBezTo>
                  <a:cubicBezTo>
                    <a:pt x="19149" y="94938"/>
                    <a:pt x="14462" y="119725"/>
                    <a:pt x="15715" y="129425"/>
                  </a:cubicBezTo>
                  <a:cubicBezTo>
                    <a:pt x="16467" y="135214"/>
                    <a:pt x="18547" y="139876"/>
                    <a:pt x="21455" y="146342"/>
                  </a:cubicBezTo>
                  <a:cubicBezTo>
                    <a:pt x="22206" y="148071"/>
                    <a:pt x="23059" y="149976"/>
                    <a:pt x="23961" y="152081"/>
                  </a:cubicBezTo>
                  <a:cubicBezTo>
                    <a:pt x="22733" y="155014"/>
                    <a:pt x="21279" y="158523"/>
                    <a:pt x="19625" y="162533"/>
                  </a:cubicBezTo>
                  <a:cubicBezTo>
                    <a:pt x="19625" y="162533"/>
                    <a:pt x="18973" y="164086"/>
                    <a:pt x="18898" y="164262"/>
                  </a:cubicBezTo>
                  <a:cubicBezTo>
                    <a:pt x="18597" y="164237"/>
                    <a:pt x="17645" y="164137"/>
                    <a:pt x="17645" y="164137"/>
                  </a:cubicBezTo>
                  <a:cubicBezTo>
                    <a:pt x="17194" y="164112"/>
                    <a:pt x="16768" y="164061"/>
                    <a:pt x="16317" y="164036"/>
                  </a:cubicBezTo>
                  <a:lnTo>
                    <a:pt x="15941" y="163986"/>
                  </a:lnTo>
                  <a:cubicBezTo>
                    <a:pt x="15389" y="163961"/>
                    <a:pt x="14813" y="163911"/>
                    <a:pt x="14262" y="163861"/>
                  </a:cubicBezTo>
                  <a:lnTo>
                    <a:pt x="13936" y="163861"/>
                  </a:lnTo>
                  <a:cubicBezTo>
                    <a:pt x="12407" y="163861"/>
                    <a:pt x="10978" y="164638"/>
                    <a:pt x="10151" y="165966"/>
                  </a:cubicBezTo>
                  <a:cubicBezTo>
                    <a:pt x="7319" y="170503"/>
                    <a:pt x="4262" y="175640"/>
                    <a:pt x="803" y="181681"/>
                  </a:cubicBezTo>
                  <a:cubicBezTo>
                    <a:pt x="1" y="183059"/>
                    <a:pt x="1" y="184763"/>
                    <a:pt x="803" y="186142"/>
                  </a:cubicBezTo>
                  <a:cubicBezTo>
                    <a:pt x="1605" y="187520"/>
                    <a:pt x="3084" y="188372"/>
                    <a:pt x="4688" y="188372"/>
                  </a:cubicBezTo>
                  <a:lnTo>
                    <a:pt x="62808" y="188372"/>
                  </a:lnTo>
                  <a:cubicBezTo>
                    <a:pt x="64788" y="188372"/>
                    <a:pt x="66543" y="187069"/>
                    <a:pt x="67094" y="185139"/>
                  </a:cubicBezTo>
                  <a:cubicBezTo>
                    <a:pt x="67946" y="182207"/>
                    <a:pt x="68648" y="179600"/>
                    <a:pt x="69199" y="177244"/>
                  </a:cubicBezTo>
                  <a:cubicBezTo>
                    <a:pt x="71054" y="176392"/>
                    <a:pt x="72909" y="175590"/>
                    <a:pt x="74688" y="174813"/>
                  </a:cubicBezTo>
                  <a:cubicBezTo>
                    <a:pt x="82583" y="171405"/>
                    <a:pt x="90051" y="168172"/>
                    <a:pt x="96743" y="160853"/>
                  </a:cubicBezTo>
                  <a:lnTo>
                    <a:pt x="98748" y="160853"/>
                  </a:lnTo>
                  <a:cubicBezTo>
                    <a:pt x="106242" y="160828"/>
                    <a:pt x="112382" y="155014"/>
                    <a:pt x="112433" y="147846"/>
                  </a:cubicBezTo>
                  <a:lnTo>
                    <a:pt x="112433" y="145991"/>
                  </a:lnTo>
                  <a:cubicBezTo>
                    <a:pt x="112458" y="145615"/>
                    <a:pt x="112483" y="145214"/>
                    <a:pt x="112483" y="144838"/>
                  </a:cubicBezTo>
                  <a:lnTo>
                    <a:pt x="112483" y="136542"/>
                  </a:lnTo>
                  <a:cubicBezTo>
                    <a:pt x="112558" y="136492"/>
                    <a:pt x="112608" y="136442"/>
                    <a:pt x="112658" y="136392"/>
                  </a:cubicBezTo>
                  <a:cubicBezTo>
                    <a:pt x="112808" y="136292"/>
                    <a:pt x="112934" y="136192"/>
                    <a:pt x="113059" y="136091"/>
                  </a:cubicBezTo>
                  <a:cubicBezTo>
                    <a:pt x="113159" y="135991"/>
                    <a:pt x="113260" y="135916"/>
                    <a:pt x="113385" y="135791"/>
                  </a:cubicBezTo>
                  <a:cubicBezTo>
                    <a:pt x="113510" y="135690"/>
                    <a:pt x="113610" y="135565"/>
                    <a:pt x="113736" y="135440"/>
                  </a:cubicBezTo>
                  <a:cubicBezTo>
                    <a:pt x="113836" y="135339"/>
                    <a:pt x="113936" y="135239"/>
                    <a:pt x="114037" y="135114"/>
                  </a:cubicBezTo>
                  <a:cubicBezTo>
                    <a:pt x="114137" y="134989"/>
                    <a:pt x="114262" y="134863"/>
                    <a:pt x="114362" y="134713"/>
                  </a:cubicBezTo>
                  <a:cubicBezTo>
                    <a:pt x="114463" y="134588"/>
                    <a:pt x="114538" y="134487"/>
                    <a:pt x="114613" y="134362"/>
                  </a:cubicBezTo>
                  <a:cubicBezTo>
                    <a:pt x="114713" y="134237"/>
                    <a:pt x="114814" y="134086"/>
                    <a:pt x="114939" y="133911"/>
                  </a:cubicBezTo>
                  <a:cubicBezTo>
                    <a:pt x="115014" y="133786"/>
                    <a:pt x="115064" y="133685"/>
                    <a:pt x="115139" y="133560"/>
                  </a:cubicBezTo>
                  <a:cubicBezTo>
                    <a:pt x="115240" y="133410"/>
                    <a:pt x="115315" y="133234"/>
                    <a:pt x="115415" y="133084"/>
                  </a:cubicBezTo>
                  <a:cubicBezTo>
                    <a:pt x="115415" y="133059"/>
                    <a:pt x="115415" y="133034"/>
                    <a:pt x="115415" y="133034"/>
                  </a:cubicBezTo>
                  <a:cubicBezTo>
                    <a:pt x="115490" y="132908"/>
                    <a:pt x="115540" y="132808"/>
                    <a:pt x="115590" y="132683"/>
                  </a:cubicBezTo>
                  <a:cubicBezTo>
                    <a:pt x="115666" y="132532"/>
                    <a:pt x="115741" y="132357"/>
                    <a:pt x="115816" y="132156"/>
                  </a:cubicBezTo>
                  <a:cubicBezTo>
                    <a:pt x="115816" y="132156"/>
                    <a:pt x="115816" y="132131"/>
                    <a:pt x="115816" y="132131"/>
                  </a:cubicBezTo>
                  <a:cubicBezTo>
                    <a:pt x="115866" y="132006"/>
                    <a:pt x="115916" y="131881"/>
                    <a:pt x="115966" y="131755"/>
                  </a:cubicBezTo>
                  <a:cubicBezTo>
                    <a:pt x="116017" y="131580"/>
                    <a:pt x="116067" y="131380"/>
                    <a:pt x="116117" y="131204"/>
                  </a:cubicBezTo>
                  <a:lnTo>
                    <a:pt x="116142" y="131154"/>
                  </a:lnTo>
                  <a:cubicBezTo>
                    <a:pt x="116167" y="131029"/>
                    <a:pt x="116217" y="130903"/>
                    <a:pt x="116242" y="130778"/>
                  </a:cubicBezTo>
                  <a:cubicBezTo>
                    <a:pt x="116292" y="130577"/>
                    <a:pt x="116317" y="130352"/>
                    <a:pt x="116367" y="130151"/>
                  </a:cubicBezTo>
                  <a:cubicBezTo>
                    <a:pt x="116392" y="130026"/>
                    <a:pt x="116418" y="129901"/>
                    <a:pt x="116418" y="129775"/>
                  </a:cubicBezTo>
                  <a:cubicBezTo>
                    <a:pt x="116468" y="129425"/>
                    <a:pt x="116518" y="129099"/>
                    <a:pt x="116518" y="128748"/>
                  </a:cubicBezTo>
                  <a:cubicBezTo>
                    <a:pt x="116518" y="128748"/>
                    <a:pt x="116518" y="128723"/>
                    <a:pt x="116518" y="128723"/>
                  </a:cubicBezTo>
                  <a:cubicBezTo>
                    <a:pt x="116543" y="128372"/>
                    <a:pt x="116543" y="128046"/>
                    <a:pt x="116543" y="127695"/>
                  </a:cubicBezTo>
                  <a:cubicBezTo>
                    <a:pt x="116543" y="127595"/>
                    <a:pt x="116518" y="127520"/>
                    <a:pt x="116518" y="127445"/>
                  </a:cubicBezTo>
                  <a:cubicBezTo>
                    <a:pt x="116518" y="127069"/>
                    <a:pt x="116468" y="126743"/>
                    <a:pt x="116443" y="126417"/>
                  </a:cubicBezTo>
                  <a:cubicBezTo>
                    <a:pt x="116418" y="126342"/>
                    <a:pt x="116418" y="126267"/>
                    <a:pt x="116392" y="126192"/>
                  </a:cubicBezTo>
                  <a:cubicBezTo>
                    <a:pt x="116367" y="125941"/>
                    <a:pt x="116292" y="125665"/>
                    <a:pt x="116242" y="125390"/>
                  </a:cubicBezTo>
                  <a:cubicBezTo>
                    <a:pt x="116217" y="125314"/>
                    <a:pt x="116192" y="125239"/>
                    <a:pt x="116167" y="125139"/>
                  </a:cubicBezTo>
                  <a:cubicBezTo>
                    <a:pt x="116092" y="124813"/>
                    <a:pt x="115991" y="124512"/>
                    <a:pt x="115891" y="124237"/>
                  </a:cubicBezTo>
                  <a:cubicBezTo>
                    <a:pt x="115841" y="124136"/>
                    <a:pt x="115816" y="124061"/>
                    <a:pt x="115766" y="123961"/>
                  </a:cubicBezTo>
                  <a:cubicBezTo>
                    <a:pt x="115666" y="123735"/>
                    <a:pt x="115565" y="123510"/>
                    <a:pt x="115465" y="123284"/>
                  </a:cubicBezTo>
                  <a:cubicBezTo>
                    <a:pt x="115440" y="123234"/>
                    <a:pt x="115415" y="123184"/>
                    <a:pt x="115365" y="123109"/>
                  </a:cubicBezTo>
                  <a:cubicBezTo>
                    <a:pt x="115340" y="123059"/>
                    <a:pt x="115315" y="123009"/>
                    <a:pt x="115290" y="122958"/>
                  </a:cubicBezTo>
                  <a:cubicBezTo>
                    <a:pt x="115265" y="122908"/>
                    <a:pt x="115215" y="122833"/>
                    <a:pt x="115189" y="122783"/>
                  </a:cubicBezTo>
                  <a:cubicBezTo>
                    <a:pt x="115089" y="122633"/>
                    <a:pt x="114989" y="122482"/>
                    <a:pt x="114889" y="122332"/>
                  </a:cubicBezTo>
                  <a:cubicBezTo>
                    <a:pt x="114939" y="122282"/>
                    <a:pt x="115014" y="122232"/>
                    <a:pt x="115064" y="122181"/>
                  </a:cubicBezTo>
                  <a:cubicBezTo>
                    <a:pt x="115139" y="122131"/>
                    <a:pt x="115215" y="122056"/>
                    <a:pt x="115290" y="121981"/>
                  </a:cubicBezTo>
                  <a:cubicBezTo>
                    <a:pt x="115465" y="121806"/>
                    <a:pt x="115641" y="121630"/>
                    <a:pt x="115841" y="121430"/>
                  </a:cubicBezTo>
                  <a:cubicBezTo>
                    <a:pt x="115891" y="121354"/>
                    <a:pt x="115941" y="121279"/>
                    <a:pt x="116017" y="121204"/>
                  </a:cubicBezTo>
                  <a:cubicBezTo>
                    <a:pt x="116267" y="120928"/>
                    <a:pt x="116468" y="120678"/>
                    <a:pt x="116668" y="120377"/>
                  </a:cubicBezTo>
                  <a:cubicBezTo>
                    <a:pt x="116693" y="120352"/>
                    <a:pt x="116718" y="120302"/>
                    <a:pt x="116743" y="120252"/>
                  </a:cubicBezTo>
                  <a:cubicBezTo>
                    <a:pt x="116919" y="120026"/>
                    <a:pt x="117069" y="119775"/>
                    <a:pt x="117220" y="119525"/>
                  </a:cubicBezTo>
                  <a:cubicBezTo>
                    <a:pt x="117270" y="119425"/>
                    <a:pt x="117320" y="119349"/>
                    <a:pt x="117345" y="119249"/>
                  </a:cubicBezTo>
                  <a:lnTo>
                    <a:pt x="113385" y="117169"/>
                  </a:lnTo>
                  <a:lnTo>
                    <a:pt x="117370" y="119224"/>
                  </a:lnTo>
                  <a:cubicBezTo>
                    <a:pt x="117495" y="118998"/>
                    <a:pt x="117621" y="118748"/>
                    <a:pt x="117721" y="118497"/>
                  </a:cubicBezTo>
                  <a:cubicBezTo>
                    <a:pt x="117771" y="118397"/>
                    <a:pt x="117796" y="118322"/>
                    <a:pt x="117846" y="118222"/>
                  </a:cubicBezTo>
                  <a:cubicBezTo>
                    <a:pt x="117996" y="117871"/>
                    <a:pt x="118122" y="117520"/>
                    <a:pt x="118197" y="117219"/>
                  </a:cubicBezTo>
                  <a:cubicBezTo>
                    <a:pt x="118222" y="117169"/>
                    <a:pt x="118222" y="117119"/>
                    <a:pt x="118247" y="117069"/>
                  </a:cubicBezTo>
                  <a:cubicBezTo>
                    <a:pt x="118322" y="116768"/>
                    <a:pt x="118397" y="116467"/>
                    <a:pt x="118473" y="116116"/>
                  </a:cubicBezTo>
                  <a:cubicBezTo>
                    <a:pt x="118498" y="116016"/>
                    <a:pt x="118523" y="115941"/>
                    <a:pt x="118523" y="115841"/>
                  </a:cubicBezTo>
                  <a:lnTo>
                    <a:pt x="118548" y="115790"/>
                  </a:lnTo>
                  <a:cubicBezTo>
                    <a:pt x="118598" y="115515"/>
                    <a:pt x="118623" y="115264"/>
                    <a:pt x="118648" y="114938"/>
                  </a:cubicBezTo>
                  <a:lnTo>
                    <a:pt x="118673" y="114913"/>
                  </a:lnTo>
                  <a:cubicBezTo>
                    <a:pt x="118673" y="114813"/>
                    <a:pt x="118673" y="114713"/>
                    <a:pt x="118698" y="114638"/>
                  </a:cubicBezTo>
                  <a:cubicBezTo>
                    <a:pt x="118723" y="114237"/>
                    <a:pt x="118748" y="113861"/>
                    <a:pt x="118748" y="113485"/>
                  </a:cubicBezTo>
                  <a:cubicBezTo>
                    <a:pt x="118748" y="113234"/>
                    <a:pt x="118748" y="112983"/>
                    <a:pt x="118723" y="112708"/>
                  </a:cubicBezTo>
                  <a:cubicBezTo>
                    <a:pt x="118723" y="112633"/>
                    <a:pt x="118723" y="112557"/>
                    <a:pt x="118698" y="112482"/>
                  </a:cubicBezTo>
                  <a:cubicBezTo>
                    <a:pt x="118698" y="112282"/>
                    <a:pt x="118673" y="112106"/>
                    <a:pt x="118648" y="111931"/>
                  </a:cubicBezTo>
                  <a:cubicBezTo>
                    <a:pt x="118648" y="111856"/>
                    <a:pt x="118623" y="111755"/>
                    <a:pt x="118623" y="111680"/>
                  </a:cubicBezTo>
                  <a:cubicBezTo>
                    <a:pt x="118573" y="111480"/>
                    <a:pt x="118548" y="111279"/>
                    <a:pt x="118498" y="111104"/>
                  </a:cubicBezTo>
                  <a:cubicBezTo>
                    <a:pt x="118498" y="111054"/>
                    <a:pt x="118473" y="110978"/>
                    <a:pt x="118473" y="110953"/>
                  </a:cubicBezTo>
                  <a:cubicBezTo>
                    <a:pt x="118423" y="110703"/>
                    <a:pt x="118347" y="110452"/>
                    <a:pt x="118272" y="110201"/>
                  </a:cubicBezTo>
                  <a:cubicBezTo>
                    <a:pt x="118247" y="110151"/>
                    <a:pt x="118222" y="110076"/>
                    <a:pt x="118222" y="110026"/>
                  </a:cubicBezTo>
                  <a:cubicBezTo>
                    <a:pt x="118147" y="109851"/>
                    <a:pt x="118097" y="109650"/>
                    <a:pt x="118022" y="109475"/>
                  </a:cubicBezTo>
                  <a:cubicBezTo>
                    <a:pt x="117996" y="109424"/>
                    <a:pt x="117971" y="109349"/>
                    <a:pt x="117946" y="109274"/>
                  </a:cubicBezTo>
                  <a:cubicBezTo>
                    <a:pt x="117871" y="109099"/>
                    <a:pt x="117796" y="108923"/>
                    <a:pt x="117696" y="108773"/>
                  </a:cubicBezTo>
                  <a:cubicBezTo>
                    <a:pt x="117671" y="108723"/>
                    <a:pt x="117646" y="108648"/>
                    <a:pt x="117621" y="108597"/>
                  </a:cubicBezTo>
                  <a:cubicBezTo>
                    <a:pt x="117495" y="108347"/>
                    <a:pt x="117370" y="108146"/>
                    <a:pt x="117245" y="107921"/>
                  </a:cubicBezTo>
                  <a:cubicBezTo>
                    <a:pt x="117220" y="107896"/>
                    <a:pt x="117220" y="107896"/>
                    <a:pt x="117194" y="107871"/>
                  </a:cubicBezTo>
                  <a:cubicBezTo>
                    <a:pt x="117094" y="107695"/>
                    <a:pt x="116969" y="107495"/>
                    <a:pt x="116819" y="107319"/>
                  </a:cubicBezTo>
                  <a:lnTo>
                    <a:pt x="116718" y="107194"/>
                  </a:lnTo>
                  <a:cubicBezTo>
                    <a:pt x="116618" y="107018"/>
                    <a:pt x="116493" y="106868"/>
                    <a:pt x="116342" y="106718"/>
                  </a:cubicBezTo>
                  <a:lnTo>
                    <a:pt x="116267" y="106617"/>
                  </a:lnTo>
                  <a:cubicBezTo>
                    <a:pt x="116067" y="106417"/>
                    <a:pt x="115891" y="106216"/>
                    <a:pt x="115691" y="106016"/>
                  </a:cubicBezTo>
                  <a:cubicBezTo>
                    <a:pt x="115766" y="105941"/>
                    <a:pt x="115841" y="105841"/>
                    <a:pt x="115916" y="105765"/>
                  </a:cubicBezTo>
                  <a:cubicBezTo>
                    <a:pt x="115941" y="105740"/>
                    <a:pt x="115991" y="105665"/>
                    <a:pt x="115991" y="105665"/>
                  </a:cubicBezTo>
                  <a:cubicBezTo>
                    <a:pt x="116192" y="105414"/>
                    <a:pt x="116367" y="105189"/>
                    <a:pt x="116518" y="104938"/>
                  </a:cubicBezTo>
                  <a:lnTo>
                    <a:pt x="116618" y="104788"/>
                  </a:lnTo>
                  <a:cubicBezTo>
                    <a:pt x="116768" y="104537"/>
                    <a:pt x="116944" y="104262"/>
                    <a:pt x="117069" y="103986"/>
                  </a:cubicBezTo>
                  <a:lnTo>
                    <a:pt x="117144" y="103861"/>
                  </a:lnTo>
                  <a:cubicBezTo>
                    <a:pt x="117295" y="103585"/>
                    <a:pt x="117420" y="103284"/>
                    <a:pt x="117520" y="103033"/>
                  </a:cubicBezTo>
                  <a:cubicBezTo>
                    <a:pt x="117545" y="102983"/>
                    <a:pt x="117570" y="102933"/>
                    <a:pt x="117595" y="102883"/>
                  </a:cubicBezTo>
                  <a:cubicBezTo>
                    <a:pt x="117721" y="102557"/>
                    <a:pt x="117821" y="102257"/>
                    <a:pt x="117896" y="101956"/>
                  </a:cubicBezTo>
                  <a:cubicBezTo>
                    <a:pt x="117896" y="101956"/>
                    <a:pt x="117921" y="101906"/>
                    <a:pt x="117921" y="101856"/>
                  </a:cubicBezTo>
                  <a:cubicBezTo>
                    <a:pt x="117996" y="101580"/>
                    <a:pt x="118072" y="101279"/>
                    <a:pt x="118147" y="100978"/>
                  </a:cubicBezTo>
                  <a:cubicBezTo>
                    <a:pt x="118147" y="100953"/>
                    <a:pt x="118172" y="100853"/>
                    <a:pt x="118172" y="100828"/>
                  </a:cubicBezTo>
                  <a:cubicBezTo>
                    <a:pt x="118222" y="100527"/>
                    <a:pt x="118272" y="100201"/>
                    <a:pt x="118297" y="99901"/>
                  </a:cubicBezTo>
                  <a:lnTo>
                    <a:pt x="118322" y="99700"/>
                  </a:lnTo>
                  <a:cubicBezTo>
                    <a:pt x="118347" y="99374"/>
                    <a:pt x="118347" y="99049"/>
                    <a:pt x="118372" y="98748"/>
                  </a:cubicBezTo>
                  <a:lnTo>
                    <a:pt x="118347" y="98547"/>
                  </a:lnTo>
                  <a:cubicBezTo>
                    <a:pt x="118347" y="98221"/>
                    <a:pt x="118347" y="97871"/>
                    <a:pt x="118322" y="97545"/>
                  </a:cubicBezTo>
                  <a:lnTo>
                    <a:pt x="118297" y="97419"/>
                  </a:lnTo>
                  <a:cubicBezTo>
                    <a:pt x="118272" y="97018"/>
                    <a:pt x="118222" y="96668"/>
                    <a:pt x="118172" y="96342"/>
                  </a:cubicBezTo>
                  <a:cubicBezTo>
                    <a:pt x="118097" y="95966"/>
                    <a:pt x="118022" y="95615"/>
                    <a:pt x="117921" y="95239"/>
                  </a:cubicBezTo>
                  <a:cubicBezTo>
                    <a:pt x="117896" y="95164"/>
                    <a:pt x="117896" y="95114"/>
                    <a:pt x="117871" y="95064"/>
                  </a:cubicBezTo>
                  <a:cubicBezTo>
                    <a:pt x="117796" y="94738"/>
                    <a:pt x="117671" y="94387"/>
                    <a:pt x="117545" y="94061"/>
                  </a:cubicBezTo>
                  <a:cubicBezTo>
                    <a:pt x="117520" y="93986"/>
                    <a:pt x="117495" y="93911"/>
                    <a:pt x="117470" y="93861"/>
                  </a:cubicBezTo>
                  <a:cubicBezTo>
                    <a:pt x="117345" y="93510"/>
                    <a:pt x="117194" y="93209"/>
                    <a:pt x="117069" y="92933"/>
                  </a:cubicBezTo>
                  <a:cubicBezTo>
                    <a:pt x="117019" y="92858"/>
                    <a:pt x="116994" y="92808"/>
                    <a:pt x="116944" y="92733"/>
                  </a:cubicBezTo>
                  <a:cubicBezTo>
                    <a:pt x="116793" y="92432"/>
                    <a:pt x="116643" y="92156"/>
                    <a:pt x="116468" y="91881"/>
                  </a:cubicBezTo>
                  <a:lnTo>
                    <a:pt x="116367" y="91755"/>
                  </a:lnTo>
                  <a:cubicBezTo>
                    <a:pt x="116242" y="91580"/>
                    <a:pt x="116142" y="91429"/>
                    <a:pt x="116017" y="91279"/>
                  </a:cubicBezTo>
                  <a:cubicBezTo>
                    <a:pt x="115941" y="91179"/>
                    <a:pt x="115866" y="91079"/>
                    <a:pt x="115766" y="90978"/>
                  </a:cubicBezTo>
                  <a:cubicBezTo>
                    <a:pt x="114864" y="89901"/>
                    <a:pt x="113736" y="89048"/>
                    <a:pt x="112483" y="88472"/>
                  </a:cubicBezTo>
                  <a:lnTo>
                    <a:pt x="112483" y="86718"/>
                  </a:lnTo>
                  <a:cubicBezTo>
                    <a:pt x="117144" y="83810"/>
                    <a:pt x="121305" y="80778"/>
                    <a:pt x="124387" y="77996"/>
                  </a:cubicBezTo>
                  <a:cubicBezTo>
                    <a:pt x="129851" y="73083"/>
                    <a:pt x="132182" y="68923"/>
                    <a:pt x="131731" y="64963"/>
                  </a:cubicBezTo>
                  <a:cubicBezTo>
                    <a:pt x="131355" y="61730"/>
                    <a:pt x="128849" y="58271"/>
                    <a:pt x="122959" y="58271"/>
                  </a:cubicBezTo>
                  <a:cubicBezTo>
                    <a:pt x="120202" y="58271"/>
                    <a:pt x="116718" y="58998"/>
                    <a:pt x="112483" y="60427"/>
                  </a:cubicBezTo>
                  <a:lnTo>
                    <a:pt x="112483" y="31529"/>
                  </a:lnTo>
                  <a:cubicBezTo>
                    <a:pt x="112483" y="28071"/>
                    <a:pt x="111455" y="25013"/>
                    <a:pt x="109475" y="22682"/>
                  </a:cubicBezTo>
                  <a:cubicBezTo>
                    <a:pt x="107270" y="20076"/>
                    <a:pt x="104037" y="18647"/>
                    <a:pt x="100352" y="18647"/>
                  </a:cubicBezTo>
                  <a:lnTo>
                    <a:pt x="91254" y="18647"/>
                  </a:lnTo>
                  <a:cubicBezTo>
                    <a:pt x="90427" y="15464"/>
                    <a:pt x="89275" y="11955"/>
                    <a:pt x="87771" y="8020"/>
                  </a:cubicBezTo>
                  <a:cubicBezTo>
                    <a:pt x="87721" y="7870"/>
                    <a:pt x="87645" y="7720"/>
                    <a:pt x="87595" y="7594"/>
                  </a:cubicBezTo>
                  <a:cubicBezTo>
                    <a:pt x="85189" y="2832"/>
                    <a:pt x="80227" y="0"/>
                    <a:pt x="74337" y="0"/>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36"/>
            <p:cNvGrpSpPr/>
            <p:nvPr/>
          </p:nvGrpSpPr>
          <p:grpSpPr>
            <a:xfrm>
              <a:off x="260080" y="1190298"/>
              <a:ext cx="2783227" cy="4042851"/>
              <a:chOff x="1824075" y="437175"/>
              <a:chExt cx="3457425" cy="5022175"/>
            </a:xfrm>
          </p:grpSpPr>
          <p:sp>
            <p:nvSpPr>
              <p:cNvPr id="1061" name="Google Shape;1061;p36"/>
              <p:cNvSpPr/>
              <p:nvPr/>
            </p:nvSpPr>
            <p:spPr>
              <a:xfrm>
                <a:off x="2504525" y="3727150"/>
                <a:ext cx="2139000" cy="1459000"/>
              </a:xfrm>
              <a:custGeom>
                <a:rect b="b" l="l" r="r" t="t"/>
                <a:pathLst>
                  <a:path extrusionOk="0" h="58360" w="85560">
                    <a:moveTo>
                      <a:pt x="19564" y="0"/>
                    </a:moveTo>
                    <a:cubicBezTo>
                      <a:pt x="11956" y="0"/>
                      <a:pt x="6044" y="1541"/>
                      <a:pt x="3685" y="5452"/>
                    </a:cubicBezTo>
                    <a:cubicBezTo>
                      <a:pt x="1" y="11568"/>
                      <a:pt x="4186" y="38711"/>
                      <a:pt x="4261" y="44951"/>
                    </a:cubicBezTo>
                    <a:cubicBezTo>
                      <a:pt x="14161" y="54575"/>
                      <a:pt x="29174" y="57282"/>
                      <a:pt x="40678" y="58360"/>
                    </a:cubicBezTo>
                    <a:cubicBezTo>
                      <a:pt x="57921" y="49939"/>
                      <a:pt x="73109" y="48059"/>
                      <a:pt x="83861" y="20164"/>
                    </a:cubicBezTo>
                    <a:cubicBezTo>
                      <a:pt x="85560" y="15754"/>
                      <a:pt x="43891" y="0"/>
                      <a:pt x="19564"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3856325" y="2067950"/>
                <a:ext cx="1425175" cy="783025"/>
              </a:xfrm>
              <a:custGeom>
                <a:rect b="b" l="l" r="r" t="t"/>
                <a:pathLst>
                  <a:path extrusionOk="0" h="31321" w="57007">
                    <a:moveTo>
                      <a:pt x="51123" y="1"/>
                    </a:moveTo>
                    <a:cubicBezTo>
                      <a:pt x="41253" y="1"/>
                      <a:pt x="19163" y="11306"/>
                      <a:pt x="10741" y="17735"/>
                    </a:cubicBezTo>
                    <a:cubicBezTo>
                      <a:pt x="1" y="25944"/>
                      <a:pt x="9005" y="31320"/>
                      <a:pt x="16787" y="31320"/>
                    </a:cubicBezTo>
                    <a:cubicBezTo>
                      <a:pt x="18175" y="31320"/>
                      <a:pt x="19525" y="31149"/>
                      <a:pt x="20716" y="30793"/>
                    </a:cubicBezTo>
                    <a:cubicBezTo>
                      <a:pt x="28736" y="28361"/>
                      <a:pt x="57007" y="11845"/>
                      <a:pt x="55979" y="3073"/>
                    </a:cubicBezTo>
                    <a:cubicBezTo>
                      <a:pt x="55725" y="903"/>
                      <a:pt x="53912" y="1"/>
                      <a:pt x="51123"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2794000" y="3729975"/>
                <a:ext cx="1921100" cy="964325"/>
              </a:xfrm>
              <a:custGeom>
                <a:rect b="b" l="l" r="r" t="t"/>
                <a:pathLst>
                  <a:path extrusionOk="0" h="38573" w="76844">
                    <a:moveTo>
                      <a:pt x="51" y="1"/>
                    </a:moveTo>
                    <a:lnTo>
                      <a:pt x="26" y="29099"/>
                    </a:lnTo>
                    <a:cubicBezTo>
                      <a:pt x="1" y="34337"/>
                      <a:pt x="4587" y="38573"/>
                      <a:pt x="10251" y="38573"/>
                    </a:cubicBezTo>
                    <a:lnTo>
                      <a:pt x="66492" y="38347"/>
                    </a:lnTo>
                    <a:cubicBezTo>
                      <a:pt x="72182" y="38347"/>
                      <a:pt x="76793" y="34061"/>
                      <a:pt x="76818" y="28823"/>
                    </a:cubicBezTo>
                    <a:lnTo>
                      <a:pt x="76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2794625" y="958650"/>
                <a:ext cx="1921725" cy="3659225"/>
              </a:xfrm>
              <a:custGeom>
                <a:rect b="b" l="l" r="r" t="t"/>
                <a:pathLst>
                  <a:path extrusionOk="0" h="146369" w="76869">
                    <a:moveTo>
                      <a:pt x="68297" y="1"/>
                    </a:moveTo>
                    <a:cubicBezTo>
                      <a:pt x="68264" y="1"/>
                      <a:pt x="68230" y="1"/>
                      <a:pt x="68197" y="1"/>
                    </a:cubicBezTo>
                    <a:lnTo>
                      <a:pt x="8672" y="1"/>
                    </a:lnTo>
                    <a:cubicBezTo>
                      <a:pt x="3008" y="26"/>
                      <a:pt x="26" y="4813"/>
                      <a:pt x="26" y="10076"/>
                    </a:cubicBezTo>
                    <a:lnTo>
                      <a:pt x="26" y="136944"/>
                    </a:lnTo>
                    <a:cubicBezTo>
                      <a:pt x="1" y="142152"/>
                      <a:pt x="4558" y="146368"/>
                      <a:pt x="10177" y="146368"/>
                    </a:cubicBezTo>
                    <a:cubicBezTo>
                      <a:pt x="10210" y="146368"/>
                      <a:pt x="10243" y="146368"/>
                      <a:pt x="10276" y="146368"/>
                    </a:cubicBezTo>
                    <a:lnTo>
                      <a:pt x="66517" y="145867"/>
                    </a:lnTo>
                    <a:cubicBezTo>
                      <a:pt x="72207" y="145817"/>
                      <a:pt x="76868" y="141531"/>
                      <a:pt x="76868" y="136293"/>
                    </a:cubicBezTo>
                    <a:lnTo>
                      <a:pt x="76868" y="9400"/>
                    </a:lnTo>
                    <a:cubicBezTo>
                      <a:pt x="76868" y="4193"/>
                      <a:pt x="73921" y="1"/>
                      <a:pt x="68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3657425" y="4358425"/>
                <a:ext cx="196750" cy="181125"/>
              </a:xfrm>
              <a:custGeom>
                <a:rect b="b" l="l" r="r" t="t"/>
                <a:pathLst>
                  <a:path extrusionOk="0" h="7245" w="7870">
                    <a:moveTo>
                      <a:pt x="4009" y="1"/>
                    </a:moveTo>
                    <a:cubicBezTo>
                      <a:pt x="3993" y="1"/>
                      <a:pt x="3977" y="1"/>
                      <a:pt x="3960" y="1"/>
                    </a:cubicBezTo>
                    <a:cubicBezTo>
                      <a:pt x="1780" y="1"/>
                      <a:pt x="25" y="1630"/>
                      <a:pt x="0" y="3635"/>
                    </a:cubicBezTo>
                    <a:cubicBezTo>
                      <a:pt x="0" y="5625"/>
                      <a:pt x="1703" y="7244"/>
                      <a:pt x="3860" y="7244"/>
                    </a:cubicBezTo>
                    <a:cubicBezTo>
                      <a:pt x="3877" y="7244"/>
                      <a:pt x="3893" y="7244"/>
                      <a:pt x="3910" y="7244"/>
                    </a:cubicBezTo>
                    <a:cubicBezTo>
                      <a:pt x="6065" y="7244"/>
                      <a:pt x="7845" y="5615"/>
                      <a:pt x="7845" y="3610"/>
                    </a:cubicBezTo>
                    <a:cubicBezTo>
                      <a:pt x="7870" y="1620"/>
                      <a:pt x="6142" y="1"/>
                      <a:pt x="4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2891125" y="1171075"/>
                <a:ext cx="1719325" cy="3127850"/>
              </a:xfrm>
              <a:custGeom>
                <a:rect b="b" l="l" r="r" t="t"/>
                <a:pathLst>
                  <a:path extrusionOk="0" h="125114" w="68773">
                    <a:moveTo>
                      <a:pt x="0" y="0"/>
                    </a:moveTo>
                    <a:lnTo>
                      <a:pt x="0" y="121655"/>
                    </a:lnTo>
                    <a:cubicBezTo>
                      <a:pt x="0" y="123560"/>
                      <a:pt x="1655" y="125114"/>
                      <a:pt x="3710" y="125114"/>
                    </a:cubicBezTo>
                    <a:lnTo>
                      <a:pt x="65389" y="124888"/>
                    </a:lnTo>
                    <a:cubicBezTo>
                      <a:pt x="67444" y="124888"/>
                      <a:pt x="68773" y="123560"/>
                      <a:pt x="68773" y="121655"/>
                    </a:cubicBezTo>
                    <a:lnTo>
                      <a:pt x="687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2881100" y="3726225"/>
                <a:ext cx="582100" cy="582725"/>
              </a:xfrm>
              <a:custGeom>
                <a:rect b="b" l="l" r="r" t="t"/>
                <a:pathLst>
                  <a:path extrusionOk="0" h="23309" w="23284">
                    <a:moveTo>
                      <a:pt x="0" y="1"/>
                    </a:moveTo>
                    <a:lnTo>
                      <a:pt x="0" y="23309"/>
                    </a:lnTo>
                    <a:lnTo>
                      <a:pt x="23284" y="23309"/>
                    </a:lnTo>
                    <a:lnTo>
                      <a:pt x="232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3463800" y="3726225"/>
                <a:ext cx="582750" cy="582725"/>
              </a:xfrm>
              <a:custGeom>
                <a:rect b="b" l="l" r="r" t="t"/>
                <a:pathLst>
                  <a:path extrusionOk="0" h="23309" w="23310">
                    <a:moveTo>
                      <a:pt x="1" y="1"/>
                    </a:moveTo>
                    <a:lnTo>
                      <a:pt x="1" y="23309"/>
                    </a:lnTo>
                    <a:lnTo>
                      <a:pt x="23309" y="23309"/>
                    </a:lnTo>
                    <a:lnTo>
                      <a:pt x="233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4047775" y="3726225"/>
                <a:ext cx="582725" cy="582725"/>
              </a:xfrm>
              <a:custGeom>
                <a:rect b="b" l="l" r="r" t="t"/>
                <a:pathLst>
                  <a:path extrusionOk="0" h="23309" w="23309">
                    <a:moveTo>
                      <a:pt x="0" y="1"/>
                    </a:moveTo>
                    <a:lnTo>
                      <a:pt x="0" y="23309"/>
                    </a:lnTo>
                    <a:lnTo>
                      <a:pt x="23309" y="23309"/>
                    </a:lnTo>
                    <a:lnTo>
                      <a:pt x="233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2992625" y="4036375"/>
                <a:ext cx="359050" cy="179225"/>
              </a:xfrm>
              <a:custGeom>
                <a:rect b="b" l="l" r="r" t="t"/>
                <a:pathLst>
                  <a:path extrusionOk="0" h="7169" w="14362">
                    <a:moveTo>
                      <a:pt x="7194" y="1"/>
                    </a:moveTo>
                    <a:cubicBezTo>
                      <a:pt x="3209" y="1"/>
                      <a:pt x="1" y="3209"/>
                      <a:pt x="1" y="7169"/>
                    </a:cubicBezTo>
                    <a:lnTo>
                      <a:pt x="14362" y="7169"/>
                    </a:lnTo>
                    <a:cubicBezTo>
                      <a:pt x="14362" y="3209"/>
                      <a:pt x="11154" y="1"/>
                      <a:pt x="7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3077225" y="3819575"/>
                <a:ext cx="190500" cy="190500"/>
              </a:xfrm>
              <a:custGeom>
                <a:rect b="b" l="l" r="r" t="t"/>
                <a:pathLst>
                  <a:path extrusionOk="0" h="7620" w="7620">
                    <a:moveTo>
                      <a:pt x="3810" y="1"/>
                    </a:moveTo>
                    <a:cubicBezTo>
                      <a:pt x="1704" y="1"/>
                      <a:pt x="0" y="1705"/>
                      <a:pt x="0" y="3810"/>
                    </a:cubicBezTo>
                    <a:cubicBezTo>
                      <a:pt x="0" y="5916"/>
                      <a:pt x="1704" y="7620"/>
                      <a:pt x="3810" y="7620"/>
                    </a:cubicBezTo>
                    <a:cubicBezTo>
                      <a:pt x="5915" y="7620"/>
                      <a:pt x="7619" y="5916"/>
                      <a:pt x="7619" y="3810"/>
                    </a:cubicBezTo>
                    <a:cubicBezTo>
                      <a:pt x="7619" y="1705"/>
                      <a:pt x="5915" y="1"/>
                      <a:pt x="3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3518325" y="3783250"/>
                <a:ext cx="486225" cy="468700"/>
              </a:xfrm>
              <a:custGeom>
                <a:rect b="b" l="l" r="r" t="t"/>
                <a:pathLst>
                  <a:path extrusionOk="0" h="18748" w="19449">
                    <a:moveTo>
                      <a:pt x="5038" y="0"/>
                    </a:moveTo>
                    <a:cubicBezTo>
                      <a:pt x="2256" y="0"/>
                      <a:pt x="0" y="2256"/>
                      <a:pt x="0" y="5038"/>
                    </a:cubicBezTo>
                    <a:cubicBezTo>
                      <a:pt x="0" y="11730"/>
                      <a:pt x="9725" y="18747"/>
                      <a:pt x="9725" y="18747"/>
                    </a:cubicBezTo>
                    <a:cubicBezTo>
                      <a:pt x="9725" y="18747"/>
                      <a:pt x="19449" y="11730"/>
                      <a:pt x="19449" y="5038"/>
                    </a:cubicBezTo>
                    <a:cubicBezTo>
                      <a:pt x="19449" y="2256"/>
                      <a:pt x="17193" y="0"/>
                      <a:pt x="14411" y="0"/>
                    </a:cubicBezTo>
                    <a:cubicBezTo>
                      <a:pt x="12281" y="0"/>
                      <a:pt x="10451" y="1354"/>
                      <a:pt x="9725" y="3233"/>
                    </a:cubicBezTo>
                    <a:cubicBezTo>
                      <a:pt x="8998" y="1354"/>
                      <a:pt x="7168" y="0"/>
                      <a:pt x="5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3471950" y="3840200"/>
                <a:ext cx="480600" cy="321525"/>
              </a:xfrm>
              <a:custGeom>
                <a:rect b="b" l="l" r="r" t="t"/>
                <a:pathLst>
                  <a:path extrusionOk="0" h="12861" w="19224">
                    <a:moveTo>
                      <a:pt x="8010" y="1"/>
                    </a:moveTo>
                    <a:cubicBezTo>
                      <a:pt x="7708" y="1"/>
                      <a:pt x="7438" y="174"/>
                      <a:pt x="7344" y="479"/>
                    </a:cubicBezTo>
                    <a:lnTo>
                      <a:pt x="5715" y="5642"/>
                    </a:lnTo>
                    <a:lnTo>
                      <a:pt x="677" y="5642"/>
                    </a:lnTo>
                    <a:cubicBezTo>
                      <a:pt x="301" y="5642"/>
                      <a:pt x="1" y="5943"/>
                      <a:pt x="1" y="6319"/>
                    </a:cubicBezTo>
                    <a:cubicBezTo>
                      <a:pt x="1" y="6720"/>
                      <a:pt x="301" y="7021"/>
                      <a:pt x="677" y="7021"/>
                    </a:cubicBezTo>
                    <a:lnTo>
                      <a:pt x="6216" y="7021"/>
                    </a:lnTo>
                    <a:cubicBezTo>
                      <a:pt x="6517" y="7021"/>
                      <a:pt x="6793" y="6820"/>
                      <a:pt x="6868" y="6544"/>
                    </a:cubicBezTo>
                    <a:lnTo>
                      <a:pt x="7695" y="3913"/>
                    </a:lnTo>
                    <a:lnTo>
                      <a:pt x="8722" y="12259"/>
                    </a:lnTo>
                    <a:cubicBezTo>
                      <a:pt x="8748" y="12585"/>
                      <a:pt x="9023" y="12835"/>
                      <a:pt x="9349" y="12860"/>
                    </a:cubicBezTo>
                    <a:lnTo>
                      <a:pt x="9399" y="12860"/>
                    </a:lnTo>
                    <a:cubicBezTo>
                      <a:pt x="9700" y="12860"/>
                      <a:pt x="9976" y="12660"/>
                      <a:pt x="10051" y="12359"/>
                    </a:cubicBezTo>
                    <a:lnTo>
                      <a:pt x="11905" y="5793"/>
                    </a:lnTo>
                    <a:lnTo>
                      <a:pt x="12231" y="6820"/>
                    </a:lnTo>
                    <a:cubicBezTo>
                      <a:pt x="12332" y="7096"/>
                      <a:pt x="12582" y="7271"/>
                      <a:pt x="12883" y="7296"/>
                    </a:cubicBezTo>
                    <a:lnTo>
                      <a:pt x="18547" y="7321"/>
                    </a:lnTo>
                    <a:cubicBezTo>
                      <a:pt x="18923" y="7321"/>
                      <a:pt x="19224" y="7021"/>
                      <a:pt x="19224" y="6645"/>
                    </a:cubicBezTo>
                    <a:cubicBezTo>
                      <a:pt x="19224" y="6269"/>
                      <a:pt x="18923" y="5943"/>
                      <a:pt x="18547" y="5943"/>
                    </a:cubicBezTo>
                    <a:lnTo>
                      <a:pt x="13384" y="5918"/>
                    </a:lnTo>
                    <a:lnTo>
                      <a:pt x="12482" y="3236"/>
                    </a:lnTo>
                    <a:cubicBezTo>
                      <a:pt x="12388" y="2954"/>
                      <a:pt x="12140" y="2783"/>
                      <a:pt x="11862" y="2783"/>
                    </a:cubicBezTo>
                    <a:cubicBezTo>
                      <a:pt x="11843" y="2783"/>
                      <a:pt x="11824" y="2783"/>
                      <a:pt x="11805" y="2785"/>
                    </a:cubicBezTo>
                    <a:cubicBezTo>
                      <a:pt x="11504" y="2785"/>
                      <a:pt x="11254" y="2985"/>
                      <a:pt x="11179" y="3286"/>
                    </a:cubicBezTo>
                    <a:lnTo>
                      <a:pt x="9675" y="8675"/>
                    </a:lnTo>
                    <a:lnTo>
                      <a:pt x="8672" y="605"/>
                    </a:lnTo>
                    <a:cubicBezTo>
                      <a:pt x="8647" y="279"/>
                      <a:pt x="8397" y="28"/>
                      <a:pt x="8071" y="3"/>
                    </a:cubicBezTo>
                    <a:cubicBezTo>
                      <a:pt x="8050" y="1"/>
                      <a:pt x="8030" y="1"/>
                      <a:pt x="8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4275225" y="3819575"/>
                <a:ext cx="127200" cy="396025"/>
              </a:xfrm>
              <a:custGeom>
                <a:rect b="b" l="l" r="r" t="t"/>
                <a:pathLst>
                  <a:path extrusionOk="0" h="15841" w="5088">
                    <a:moveTo>
                      <a:pt x="0" y="1"/>
                    </a:moveTo>
                    <a:lnTo>
                      <a:pt x="0" y="15841"/>
                    </a:lnTo>
                    <a:lnTo>
                      <a:pt x="5088" y="15841"/>
                    </a:lnTo>
                    <a:lnTo>
                      <a:pt x="50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4141125" y="3954300"/>
                <a:ext cx="396025" cy="127225"/>
              </a:xfrm>
              <a:custGeom>
                <a:rect b="b" l="l" r="r" t="t"/>
                <a:pathLst>
                  <a:path extrusionOk="0" h="5089" w="15841">
                    <a:moveTo>
                      <a:pt x="1" y="0"/>
                    </a:moveTo>
                    <a:lnTo>
                      <a:pt x="1" y="5088"/>
                    </a:lnTo>
                    <a:lnTo>
                      <a:pt x="15840" y="5088"/>
                    </a:lnTo>
                    <a:lnTo>
                      <a:pt x="158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2221325" y="2841750"/>
                <a:ext cx="1168575" cy="2009200"/>
              </a:xfrm>
              <a:custGeom>
                <a:rect b="b" l="l" r="r" t="t"/>
                <a:pathLst>
                  <a:path extrusionOk="0" h="80368" w="46743">
                    <a:moveTo>
                      <a:pt x="11972" y="1"/>
                    </a:moveTo>
                    <a:cubicBezTo>
                      <a:pt x="11842" y="1"/>
                      <a:pt x="11711" y="6"/>
                      <a:pt x="11579" y="16"/>
                    </a:cubicBezTo>
                    <a:cubicBezTo>
                      <a:pt x="6617" y="417"/>
                      <a:pt x="0" y="32096"/>
                      <a:pt x="1429" y="43074"/>
                    </a:cubicBezTo>
                    <a:cubicBezTo>
                      <a:pt x="2707" y="52974"/>
                      <a:pt x="8196" y="60117"/>
                      <a:pt x="15589" y="80367"/>
                    </a:cubicBezTo>
                    <a:cubicBezTo>
                      <a:pt x="15589" y="80367"/>
                      <a:pt x="27441" y="77567"/>
                      <a:pt x="36227" y="77567"/>
                    </a:cubicBezTo>
                    <a:cubicBezTo>
                      <a:pt x="40478" y="77567"/>
                      <a:pt x="44011" y="78222"/>
                      <a:pt x="45138" y="80167"/>
                    </a:cubicBezTo>
                    <a:cubicBezTo>
                      <a:pt x="46742" y="76257"/>
                      <a:pt x="42858" y="52046"/>
                      <a:pt x="22457" y="40292"/>
                    </a:cubicBezTo>
                    <a:cubicBezTo>
                      <a:pt x="24164" y="30296"/>
                      <a:pt x="21987" y="1"/>
                      <a:pt x="11972"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2782725" y="3849025"/>
                <a:ext cx="584625" cy="996900"/>
              </a:xfrm>
              <a:custGeom>
                <a:rect b="b" l="l" r="r" t="t"/>
                <a:pathLst>
                  <a:path extrusionOk="0" h="39876" w="23385">
                    <a:moveTo>
                      <a:pt x="1" y="1"/>
                    </a:moveTo>
                    <a:cubicBezTo>
                      <a:pt x="1605" y="1254"/>
                      <a:pt x="3209" y="2457"/>
                      <a:pt x="4687" y="3785"/>
                    </a:cubicBezTo>
                    <a:cubicBezTo>
                      <a:pt x="6166" y="5114"/>
                      <a:pt x="7595" y="6492"/>
                      <a:pt x="8923" y="7946"/>
                    </a:cubicBezTo>
                    <a:cubicBezTo>
                      <a:pt x="10251" y="9424"/>
                      <a:pt x="11529" y="10928"/>
                      <a:pt x="12682" y="12507"/>
                    </a:cubicBezTo>
                    <a:cubicBezTo>
                      <a:pt x="13860" y="14086"/>
                      <a:pt x="14938" y="15740"/>
                      <a:pt x="15915" y="17420"/>
                    </a:cubicBezTo>
                    <a:cubicBezTo>
                      <a:pt x="17895" y="20828"/>
                      <a:pt x="19524" y="24412"/>
                      <a:pt x="20727" y="28171"/>
                    </a:cubicBezTo>
                    <a:cubicBezTo>
                      <a:pt x="21329" y="30051"/>
                      <a:pt x="21855" y="31981"/>
                      <a:pt x="22206" y="33911"/>
                    </a:cubicBezTo>
                    <a:cubicBezTo>
                      <a:pt x="22557" y="35866"/>
                      <a:pt x="22833" y="37846"/>
                      <a:pt x="22682" y="39876"/>
                    </a:cubicBezTo>
                    <a:cubicBezTo>
                      <a:pt x="23033" y="38898"/>
                      <a:pt x="23184" y="37896"/>
                      <a:pt x="23284" y="36868"/>
                    </a:cubicBezTo>
                    <a:cubicBezTo>
                      <a:pt x="23384" y="35841"/>
                      <a:pt x="23384" y="34813"/>
                      <a:pt x="23359" y="33786"/>
                    </a:cubicBezTo>
                    <a:cubicBezTo>
                      <a:pt x="23234" y="31730"/>
                      <a:pt x="22958" y="29700"/>
                      <a:pt x="22507" y="27695"/>
                    </a:cubicBezTo>
                    <a:cubicBezTo>
                      <a:pt x="21580" y="23685"/>
                      <a:pt x="20026" y="19826"/>
                      <a:pt x="17946" y="16242"/>
                    </a:cubicBezTo>
                    <a:cubicBezTo>
                      <a:pt x="16918" y="14462"/>
                      <a:pt x="15740" y="12758"/>
                      <a:pt x="14462" y="11154"/>
                    </a:cubicBezTo>
                    <a:cubicBezTo>
                      <a:pt x="13159" y="9550"/>
                      <a:pt x="11755" y="8046"/>
                      <a:pt x="10226" y="6643"/>
                    </a:cubicBezTo>
                    <a:cubicBezTo>
                      <a:pt x="8722" y="5239"/>
                      <a:pt x="7068" y="4011"/>
                      <a:pt x="5389" y="2883"/>
                    </a:cubicBezTo>
                    <a:cubicBezTo>
                      <a:pt x="3660" y="1755"/>
                      <a:pt x="1880" y="803"/>
                      <a:pt x="1"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2132350" y="4559825"/>
                <a:ext cx="1389125" cy="899525"/>
              </a:xfrm>
              <a:custGeom>
                <a:rect b="b" l="l" r="r" t="t"/>
                <a:pathLst>
                  <a:path extrusionOk="0" h="35981" w="55565">
                    <a:moveTo>
                      <a:pt x="18892" y="0"/>
                    </a:moveTo>
                    <a:cubicBezTo>
                      <a:pt x="17471" y="0"/>
                      <a:pt x="16073" y="118"/>
                      <a:pt x="14712" y="366"/>
                    </a:cubicBezTo>
                    <a:cubicBezTo>
                      <a:pt x="11254" y="8461"/>
                      <a:pt x="6015" y="21143"/>
                      <a:pt x="0" y="35980"/>
                    </a:cubicBezTo>
                    <a:lnTo>
                      <a:pt x="52732" y="35980"/>
                    </a:lnTo>
                    <a:cubicBezTo>
                      <a:pt x="53885" y="31970"/>
                      <a:pt x="54863" y="28311"/>
                      <a:pt x="55565" y="25053"/>
                    </a:cubicBezTo>
                    <a:cubicBezTo>
                      <a:pt x="52011" y="13522"/>
                      <a:pt x="34117" y="0"/>
                      <a:pt x="18892"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2132350" y="4909825"/>
                <a:ext cx="1318325" cy="549525"/>
              </a:xfrm>
              <a:custGeom>
                <a:rect b="b" l="l" r="r" t="t"/>
                <a:pathLst>
                  <a:path extrusionOk="0" h="21981" w="52733">
                    <a:moveTo>
                      <a:pt x="8998" y="0"/>
                    </a:moveTo>
                    <a:cubicBezTo>
                      <a:pt x="6341" y="6416"/>
                      <a:pt x="3284" y="13885"/>
                      <a:pt x="0" y="21980"/>
                    </a:cubicBezTo>
                    <a:lnTo>
                      <a:pt x="52732" y="21980"/>
                    </a:lnTo>
                    <a:cubicBezTo>
                      <a:pt x="36993" y="8421"/>
                      <a:pt x="23985" y="1980"/>
                      <a:pt x="8998"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6"/>
              <p:cNvSpPr/>
              <p:nvPr/>
            </p:nvSpPr>
            <p:spPr>
              <a:xfrm>
                <a:off x="1824075" y="5023850"/>
                <a:ext cx="1550150" cy="435500"/>
              </a:xfrm>
              <a:custGeom>
                <a:rect b="b" l="l" r="r" t="t"/>
                <a:pathLst>
                  <a:path extrusionOk="0" h="17420" w="62006">
                    <a:moveTo>
                      <a:pt x="10376" y="1"/>
                    </a:moveTo>
                    <a:cubicBezTo>
                      <a:pt x="7068" y="5239"/>
                      <a:pt x="3610" y="11103"/>
                      <a:pt x="0" y="17419"/>
                    </a:cubicBezTo>
                    <a:lnTo>
                      <a:pt x="62006" y="17419"/>
                    </a:lnTo>
                    <a:cubicBezTo>
                      <a:pt x="44938" y="6191"/>
                      <a:pt x="29299" y="1279"/>
                      <a:pt x="10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6"/>
              <p:cNvSpPr/>
              <p:nvPr/>
            </p:nvSpPr>
            <p:spPr>
              <a:xfrm>
                <a:off x="1824075" y="5023850"/>
                <a:ext cx="443000" cy="435500"/>
              </a:xfrm>
              <a:custGeom>
                <a:rect b="b" l="l" r="r" t="t"/>
                <a:pathLst>
                  <a:path extrusionOk="0" h="17420" w="17720">
                    <a:moveTo>
                      <a:pt x="10376" y="1"/>
                    </a:moveTo>
                    <a:cubicBezTo>
                      <a:pt x="7068" y="5239"/>
                      <a:pt x="3610" y="11103"/>
                      <a:pt x="0" y="17419"/>
                    </a:cubicBezTo>
                    <a:lnTo>
                      <a:pt x="10427" y="17419"/>
                    </a:lnTo>
                    <a:cubicBezTo>
                      <a:pt x="12783" y="11730"/>
                      <a:pt x="15239" y="6166"/>
                      <a:pt x="17720" y="702"/>
                    </a:cubicBezTo>
                    <a:cubicBezTo>
                      <a:pt x="15314" y="402"/>
                      <a:pt x="12883" y="176"/>
                      <a:pt x="10376"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6"/>
              <p:cNvSpPr/>
              <p:nvPr/>
            </p:nvSpPr>
            <p:spPr>
              <a:xfrm>
                <a:off x="4507500" y="3757475"/>
                <a:ext cx="327800" cy="306525"/>
              </a:xfrm>
              <a:custGeom>
                <a:rect b="b" l="l" r="r" t="t"/>
                <a:pathLst>
                  <a:path extrusionOk="0" h="12261" w="13112">
                    <a:moveTo>
                      <a:pt x="7719" y="0"/>
                    </a:moveTo>
                    <a:cubicBezTo>
                      <a:pt x="4113" y="0"/>
                      <a:pt x="0" y="2760"/>
                      <a:pt x="308" y="6495"/>
                    </a:cubicBezTo>
                    <a:cubicBezTo>
                      <a:pt x="629" y="10331"/>
                      <a:pt x="3578" y="12261"/>
                      <a:pt x="6541" y="12261"/>
                    </a:cubicBezTo>
                    <a:cubicBezTo>
                      <a:pt x="9600" y="12261"/>
                      <a:pt x="12673" y="10206"/>
                      <a:pt x="12890" y="6069"/>
                    </a:cubicBezTo>
                    <a:cubicBezTo>
                      <a:pt x="13111" y="1729"/>
                      <a:pt x="10574" y="0"/>
                      <a:pt x="7719"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6"/>
              <p:cNvSpPr/>
              <p:nvPr/>
            </p:nvSpPr>
            <p:spPr>
              <a:xfrm>
                <a:off x="4474150" y="3322475"/>
                <a:ext cx="417925" cy="366975"/>
              </a:xfrm>
              <a:custGeom>
                <a:rect b="b" l="l" r="r" t="t"/>
                <a:pathLst>
                  <a:path extrusionOk="0" h="14679" w="16717">
                    <a:moveTo>
                      <a:pt x="9489" y="1"/>
                    </a:moveTo>
                    <a:cubicBezTo>
                      <a:pt x="4924" y="1"/>
                      <a:pt x="0" y="3162"/>
                      <a:pt x="690" y="9008"/>
                    </a:cubicBezTo>
                    <a:cubicBezTo>
                      <a:pt x="1110" y="12607"/>
                      <a:pt x="4785" y="14678"/>
                      <a:pt x="8509" y="14678"/>
                    </a:cubicBezTo>
                    <a:cubicBezTo>
                      <a:pt x="12565" y="14678"/>
                      <a:pt x="16679" y="12220"/>
                      <a:pt x="16705" y="6602"/>
                    </a:cubicBezTo>
                    <a:cubicBezTo>
                      <a:pt x="16716" y="2114"/>
                      <a:pt x="13223" y="1"/>
                      <a:pt x="9489"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4488525" y="2886400"/>
                <a:ext cx="413875" cy="374550"/>
              </a:xfrm>
              <a:custGeom>
                <a:rect b="b" l="l" r="r" t="t"/>
                <a:pathLst>
                  <a:path extrusionOk="0" h="14982" w="16555">
                    <a:moveTo>
                      <a:pt x="9095" y="0"/>
                    </a:moveTo>
                    <a:cubicBezTo>
                      <a:pt x="4771" y="0"/>
                      <a:pt x="1" y="3438"/>
                      <a:pt x="491" y="7729"/>
                    </a:cubicBezTo>
                    <a:cubicBezTo>
                      <a:pt x="1060" y="12692"/>
                      <a:pt x="4602" y="14982"/>
                      <a:pt x="8123" y="14982"/>
                    </a:cubicBezTo>
                    <a:cubicBezTo>
                      <a:pt x="12354" y="14982"/>
                      <a:pt x="16554" y="11674"/>
                      <a:pt x="15528" y="5724"/>
                    </a:cubicBezTo>
                    <a:cubicBezTo>
                      <a:pt x="14834" y="1627"/>
                      <a:pt x="12070" y="0"/>
                      <a:pt x="9095"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4521450" y="3815825"/>
                <a:ext cx="310175" cy="248250"/>
              </a:xfrm>
              <a:custGeom>
                <a:rect b="b" l="l" r="r" t="t"/>
                <a:pathLst>
                  <a:path extrusionOk="0" h="9930" w="12407">
                    <a:moveTo>
                      <a:pt x="11580" y="1"/>
                    </a:moveTo>
                    <a:lnTo>
                      <a:pt x="11580" y="1"/>
                    </a:lnTo>
                    <a:cubicBezTo>
                      <a:pt x="11780" y="677"/>
                      <a:pt x="11856" y="1504"/>
                      <a:pt x="11805" y="2407"/>
                    </a:cubicBezTo>
                    <a:cubicBezTo>
                      <a:pt x="11586" y="6552"/>
                      <a:pt x="8507" y="8617"/>
                      <a:pt x="5451" y="8617"/>
                    </a:cubicBezTo>
                    <a:cubicBezTo>
                      <a:pt x="3277" y="8617"/>
                      <a:pt x="1115" y="7572"/>
                      <a:pt x="1" y="5489"/>
                    </a:cubicBezTo>
                    <a:lnTo>
                      <a:pt x="1" y="5489"/>
                    </a:lnTo>
                    <a:cubicBezTo>
                      <a:pt x="818" y="8446"/>
                      <a:pt x="3399" y="9929"/>
                      <a:pt x="5991" y="9929"/>
                    </a:cubicBezTo>
                    <a:cubicBezTo>
                      <a:pt x="9045" y="9929"/>
                      <a:pt x="12115" y="7870"/>
                      <a:pt x="12332" y="3735"/>
                    </a:cubicBezTo>
                    <a:cubicBezTo>
                      <a:pt x="12407" y="2156"/>
                      <a:pt x="12131" y="928"/>
                      <a:pt x="11580"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6"/>
              <p:cNvSpPr/>
              <p:nvPr/>
            </p:nvSpPr>
            <p:spPr>
              <a:xfrm>
                <a:off x="4561550" y="3335250"/>
                <a:ext cx="330225" cy="354425"/>
              </a:xfrm>
              <a:custGeom>
                <a:rect b="b" l="l" r="r" t="t"/>
                <a:pathLst>
                  <a:path extrusionOk="0" h="14177" w="13209">
                    <a:moveTo>
                      <a:pt x="8973" y="0"/>
                    </a:moveTo>
                    <a:lnTo>
                      <a:pt x="8973" y="0"/>
                    </a:lnTo>
                    <a:cubicBezTo>
                      <a:pt x="10577" y="1053"/>
                      <a:pt x="11655" y="2832"/>
                      <a:pt x="11630" y="5314"/>
                    </a:cubicBezTo>
                    <a:cubicBezTo>
                      <a:pt x="11611" y="10937"/>
                      <a:pt x="7495" y="13395"/>
                      <a:pt x="3439" y="13395"/>
                    </a:cubicBezTo>
                    <a:cubicBezTo>
                      <a:pt x="2253" y="13395"/>
                      <a:pt x="1073" y="13185"/>
                      <a:pt x="1" y="12782"/>
                    </a:cubicBezTo>
                    <a:lnTo>
                      <a:pt x="1" y="12782"/>
                    </a:lnTo>
                    <a:cubicBezTo>
                      <a:pt x="1411" y="13692"/>
                      <a:pt x="3198" y="14177"/>
                      <a:pt x="4997" y="14177"/>
                    </a:cubicBezTo>
                    <a:cubicBezTo>
                      <a:pt x="9052" y="14177"/>
                      <a:pt x="13174" y="11715"/>
                      <a:pt x="13209" y="6091"/>
                    </a:cubicBezTo>
                    <a:cubicBezTo>
                      <a:pt x="13209" y="2858"/>
                      <a:pt x="11404" y="853"/>
                      <a:pt x="8973"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4522075" y="2943025"/>
                <a:ext cx="380250" cy="317975"/>
              </a:xfrm>
              <a:custGeom>
                <a:rect b="b" l="l" r="r" t="t"/>
                <a:pathLst>
                  <a:path extrusionOk="0" h="12719" w="15210">
                    <a:moveTo>
                      <a:pt x="12783" y="0"/>
                    </a:moveTo>
                    <a:cubicBezTo>
                      <a:pt x="13059" y="627"/>
                      <a:pt x="13284" y="1328"/>
                      <a:pt x="13409" y="2130"/>
                    </a:cubicBezTo>
                    <a:cubicBezTo>
                      <a:pt x="14422" y="8094"/>
                      <a:pt x="10227" y="11405"/>
                      <a:pt x="6004" y="11405"/>
                    </a:cubicBezTo>
                    <a:cubicBezTo>
                      <a:pt x="3748" y="11405"/>
                      <a:pt x="1484" y="10461"/>
                      <a:pt x="1" y="8471"/>
                    </a:cubicBezTo>
                    <a:lnTo>
                      <a:pt x="1" y="8471"/>
                    </a:lnTo>
                    <a:cubicBezTo>
                      <a:pt x="1372" y="11360"/>
                      <a:pt x="4093" y="12718"/>
                      <a:pt x="6800" y="12718"/>
                    </a:cubicBezTo>
                    <a:cubicBezTo>
                      <a:pt x="11022" y="12718"/>
                      <a:pt x="15210" y="9414"/>
                      <a:pt x="14186" y="3459"/>
                    </a:cubicBezTo>
                    <a:cubicBezTo>
                      <a:pt x="13961" y="2005"/>
                      <a:pt x="13460" y="877"/>
                      <a:pt x="12783"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2541500" y="1763900"/>
                <a:ext cx="241250" cy="388400"/>
              </a:xfrm>
              <a:custGeom>
                <a:rect b="b" l="l" r="r" t="t"/>
                <a:pathLst>
                  <a:path extrusionOk="0" h="15536" w="9650">
                    <a:moveTo>
                      <a:pt x="3843" y="1"/>
                    </a:moveTo>
                    <a:cubicBezTo>
                      <a:pt x="2246" y="1"/>
                      <a:pt x="59" y="679"/>
                      <a:pt x="25" y="2654"/>
                    </a:cubicBezTo>
                    <a:cubicBezTo>
                      <a:pt x="0" y="3380"/>
                      <a:pt x="376" y="8719"/>
                      <a:pt x="1203" y="15536"/>
                    </a:cubicBezTo>
                    <a:cubicBezTo>
                      <a:pt x="4010" y="15060"/>
                      <a:pt x="6843" y="14583"/>
                      <a:pt x="9650" y="14132"/>
                    </a:cubicBezTo>
                    <a:cubicBezTo>
                      <a:pt x="7695" y="7365"/>
                      <a:pt x="5915" y="1325"/>
                      <a:pt x="5464" y="448"/>
                    </a:cubicBezTo>
                    <a:cubicBezTo>
                      <a:pt x="5320" y="177"/>
                      <a:pt x="4658" y="1"/>
                      <a:pt x="384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2548400" y="1905425"/>
                <a:ext cx="234350" cy="246875"/>
              </a:xfrm>
              <a:custGeom>
                <a:rect b="b" l="l" r="r" t="t"/>
                <a:pathLst>
                  <a:path extrusionOk="0" h="9875" w="9374">
                    <a:moveTo>
                      <a:pt x="6892" y="0"/>
                    </a:moveTo>
                    <a:cubicBezTo>
                      <a:pt x="4687" y="201"/>
                      <a:pt x="2281" y="476"/>
                      <a:pt x="0" y="952"/>
                    </a:cubicBezTo>
                    <a:cubicBezTo>
                      <a:pt x="201" y="3258"/>
                      <a:pt x="501" y="6366"/>
                      <a:pt x="927" y="9875"/>
                    </a:cubicBezTo>
                    <a:cubicBezTo>
                      <a:pt x="3734" y="9399"/>
                      <a:pt x="6567" y="8922"/>
                      <a:pt x="9374" y="8471"/>
                    </a:cubicBezTo>
                    <a:cubicBezTo>
                      <a:pt x="8471" y="5338"/>
                      <a:pt x="7619" y="2381"/>
                      <a:pt x="6892"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2455025" y="1315175"/>
                <a:ext cx="304975" cy="526350"/>
              </a:xfrm>
              <a:custGeom>
                <a:rect b="b" l="l" r="r" t="t"/>
                <a:pathLst>
                  <a:path extrusionOk="0" h="21054" w="12199">
                    <a:moveTo>
                      <a:pt x="8412" y="1"/>
                    </a:moveTo>
                    <a:cubicBezTo>
                      <a:pt x="8407" y="1"/>
                      <a:pt x="8402" y="1"/>
                      <a:pt x="8397" y="1"/>
                    </a:cubicBezTo>
                    <a:cubicBezTo>
                      <a:pt x="6770" y="101"/>
                      <a:pt x="7642" y="8572"/>
                      <a:pt x="7320" y="8572"/>
                    </a:cubicBezTo>
                    <a:cubicBezTo>
                      <a:pt x="7320" y="8572"/>
                      <a:pt x="7320" y="8572"/>
                      <a:pt x="7319" y="8572"/>
                    </a:cubicBezTo>
                    <a:cubicBezTo>
                      <a:pt x="6893" y="8522"/>
                      <a:pt x="6467" y="7670"/>
                      <a:pt x="6016" y="7595"/>
                    </a:cubicBezTo>
                    <a:cubicBezTo>
                      <a:pt x="5998" y="7592"/>
                      <a:pt x="5981" y="7590"/>
                      <a:pt x="5963" y="7590"/>
                    </a:cubicBezTo>
                    <a:cubicBezTo>
                      <a:pt x="5566" y="7590"/>
                      <a:pt x="5038" y="8347"/>
                      <a:pt x="5038" y="8347"/>
                    </a:cubicBezTo>
                    <a:cubicBezTo>
                      <a:pt x="5038" y="8347"/>
                      <a:pt x="4207" y="7641"/>
                      <a:pt x="3435" y="7641"/>
                    </a:cubicBezTo>
                    <a:cubicBezTo>
                      <a:pt x="3062" y="7641"/>
                      <a:pt x="2702" y="7806"/>
                      <a:pt x="2457" y="8297"/>
                    </a:cubicBezTo>
                    <a:cubicBezTo>
                      <a:pt x="2281" y="8648"/>
                      <a:pt x="2056" y="9675"/>
                      <a:pt x="2056" y="9675"/>
                    </a:cubicBezTo>
                    <a:cubicBezTo>
                      <a:pt x="2056" y="9675"/>
                      <a:pt x="1412" y="9421"/>
                      <a:pt x="1027" y="9421"/>
                    </a:cubicBezTo>
                    <a:cubicBezTo>
                      <a:pt x="914" y="9421"/>
                      <a:pt x="823" y="9443"/>
                      <a:pt x="778" y="9500"/>
                    </a:cubicBezTo>
                    <a:cubicBezTo>
                      <a:pt x="477" y="9876"/>
                      <a:pt x="251" y="10377"/>
                      <a:pt x="126" y="10928"/>
                    </a:cubicBezTo>
                    <a:cubicBezTo>
                      <a:pt x="1" y="11680"/>
                      <a:pt x="126" y="17044"/>
                      <a:pt x="1154" y="18999"/>
                    </a:cubicBezTo>
                    <a:cubicBezTo>
                      <a:pt x="1880" y="20302"/>
                      <a:pt x="3309" y="21004"/>
                      <a:pt x="4763" y="21054"/>
                    </a:cubicBezTo>
                    <a:lnTo>
                      <a:pt x="9299" y="19901"/>
                    </a:lnTo>
                    <a:cubicBezTo>
                      <a:pt x="12198" y="18451"/>
                      <a:pt x="10262" y="1"/>
                      <a:pt x="8412"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2554025" y="1585825"/>
                <a:ext cx="132850" cy="149825"/>
              </a:xfrm>
              <a:custGeom>
                <a:rect b="b" l="l" r="r" t="t"/>
                <a:pathLst>
                  <a:path extrusionOk="0" h="5993" w="5314">
                    <a:moveTo>
                      <a:pt x="3454" y="1"/>
                    </a:moveTo>
                    <a:cubicBezTo>
                      <a:pt x="2276" y="1"/>
                      <a:pt x="1088" y="286"/>
                      <a:pt x="477" y="779"/>
                    </a:cubicBezTo>
                    <a:cubicBezTo>
                      <a:pt x="76" y="1130"/>
                      <a:pt x="1" y="1481"/>
                      <a:pt x="1" y="1706"/>
                    </a:cubicBezTo>
                    <a:cubicBezTo>
                      <a:pt x="101" y="2909"/>
                      <a:pt x="1880" y="3561"/>
                      <a:pt x="3209" y="3812"/>
                    </a:cubicBezTo>
                    <a:cubicBezTo>
                      <a:pt x="2883" y="4263"/>
                      <a:pt x="2532" y="4914"/>
                      <a:pt x="2482" y="5691"/>
                    </a:cubicBezTo>
                    <a:cubicBezTo>
                      <a:pt x="2482" y="5842"/>
                      <a:pt x="2607" y="5967"/>
                      <a:pt x="2758" y="5992"/>
                    </a:cubicBezTo>
                    <a:lnTo>
                      <a:pt x="2783" y="5992"/>
                    </a:lnTo>
                    <a:cubicBezTo>
                      <a:pt x="2933" y="5992"/>
                      <a:pt x="3058" y="5867"/>
                      <a:pt x="3058" y="5716"/>
                    </a:cubicBezTo>
                    <a:cubicBezTo>
                      <a:pt x="3108" y="4839"/>
                      <a:pt x="3635" y="4137"/>
                      <a:pt x="3961" y="3787"/>
                    </a:cubicBezTo>
                    <a:cubicBezTo>
                      <a:pt x="4036" y="3711"/>
                      <a:pt x="4061" y="3611"/>
                      <a:pt x="4011" y="3511"/>
                    </a:cubicBezTo>
                    <a:cubicBezTo>
                      <a:pt x="3986" y="3411"/>
                      <a:pt x="3885" y="3335"/>
                      <a:pt x="3785" y="3310"/>
                    </a:cubicBezTo>
                    <a:cubicBezTo>
                      <a:pt x="2281" y="3135"/>
                      <a:pt x="627" y="2483"/>
                      <a:pt x="577" y="1656"/>
                    </a:cubicBezTo>
                    <a:cubicBezTo>
                      <a:pt x="577" y="1531"/>
                      <a:pt x="652" y="1381"/>
                      <a:pt x="828" y="1230"/>
                    </a:cubicBezTo>
                    <a:cubicBezTo>
                      <a:pt x="1329" y="829"/>
                      <a:pt x="2387" y="595"/>
                      <a:pt x="3431" y="595"/>
                    </a:cubicBezTo>
                    <a:cubicBezTo>
                      <a:pt x="3952" y="595"/>
                      <a:pt x="4470" y="654"/>
                      <a:pt x="4913" y="779"/>
                    </a:cubicBezTo>
                    <a:cubicBezTo>
                      <a:pt x="4932" y="782"/>
                      <a:pt x="4952" y="784"/>
                      <a:pt x="4971" y="784"/>
                    </a:cubicBezTo>
                    <a:cubicBezTo>
                      <a:pt x="5105" y="784"/>
                      <a:pt x="5242" y="710"/>
                      <a:pt x="5264" y="579"/>
                    </a:cubicBezTo>
                    <a:cubicBezTo>
                      <a:pt x="5314" y="403"/>
                      <a:pt x="5214" y="253"/>
                      <a:pt x="5063" y="203"/>
                    </a:cubicBezTo>
                    <a:cubicBezTo>
                      <a:pt x="4571" y="65"/>
                      <a:pt x="4013" y="1"/>
                      <a:pt x="3454"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2555275" y="1496550"/>
                <a:ext cx="90875" cy="116275"/>
              </a:xfrm>
              <a:custGeom>
                <a:rect b="b" l="l" r="r" t="t"/>
                <a:pathLst>
                  <a:path extrusionOk="0" h="4651" w="3635">
                    <a:moveTo>
                      <a:pt x="2067" y="1"/>
                    </a:moveTo>
                    <a:cubicBezTo>
                      <a:pt x="1894" y="1"/>
                      <a:pt x="1738" y="48"/>
                      <a:pt x="1605" y="114"/>
                    </a:cubicBezTo>
                    <a:cubicBezTo>
                      <a:pt x="502" y="641"/>
                      <a:pt x="1" y="3172"/>
                      <a:pt x="477" y="4475"/>
                    </a:cubicBezTo>
                    <a:cubicBezTo>
                      <a:pt x="502" y="4576"/>
                      <a:pt x="627" y="4651"/>
                      <a:pt x="728" y="4651"/>
                    </a:cubicBezTo>
                    <a:cubicBezTo>
                      <a:pt x="778" y="4651"/>
                      <a:pt x="803" y="4651"/>
                      <a:pt x="828" y="4626"/>
                    </a:cubicBezTo>
                    <a:cubicBezTo>
                      <a:pt x="978" y="4576"/>
                      <a:pt x="1053" y="4425"/>
                      <a:pt x="1003" y="4275"/>
                    </a:cubicBezTo>
                    <a:cubicBezTo>
                      <a:pt x="602" y="3172"/>
                      <a:pt x="1104" y="992"/>
                      <a:pt x="1855" y="616"/>
                    </a:cubicBezTo>
                    <a:cubicBezTo>
                      <a:pt x="1917" y="587"/>
                      <a:pt x="1980" y="573"/>
                      <a:pt x="2043" y="573"/>
                    </a:cubicBezTo>
                    <a:cubicBezTo>
                      <a:pt x="2415" y="573"/>
                      <a:pt x="2801" y="1039"/>
                      <a:pt x="3058" y="1468"/>
                    </a:cubicBezTo>
                    <a:cubicBezTo>
                      <a:pt x="3122" y="1547"/>
                      <a:pt x="3215" y="1596"/>
                      <a:pt x="3307" y="1596"/>
                    </a:cubicBezTo>
                    <a:cubicBezTo>
                      <a:pt x="3361" y="1596"/>
                      <a:pt x="3413" y="1580"/>
                      <a:pt x="3459" y="1543"/>
                    </a:cubicBezTo>
                    <a:cubicBezTo>
                      <a:pt x="3610" y="1468"/>
                      <a:pt x="3635" y="1292"/>
                      <a:pt x="3560" y="1167"/>
                    </a:cubicBezTo>
                    <a:cubicBezTo>
                      <a:pt x="2995" y="267"/>
                      <a:pt x="2480" y="1"/>
                      <a:pt x="2067"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2490125" y="1498400"/>
                <a:ext cx="96500" cy="217825"/>
              </a:xfrm>
              <a:custGeom>
                <a:rect b="b" l="l" r="r" t="t"/>
                <a:pathLst>
                  <a:path extrusionOk="0" h="8713" w="3860">
                    <a:moveTo>
                      <a:pt x="2093" y="0"/>
                    </a:moveTo>
                    <a:cubicBezTo>
                      <a:pt x="1817" y="0"/>
                      <a:pt x="1596" y="103"/>
                      <a:pt x="1429" y="241"/>
                    </a:cubicBezTo>
                    <a:cubicBezTo>
                      <a:pt x="0" y="1344"/>
                      <a:pt x="201" y="6055"/>
                      <a:pt x="1429" y="7885"/>
                    </a:cubicBezTo>
                    <a:cubicBezTo>
                      <a:pt x="1780" y="8436"/>
                      <a:pt x="2231" y="8712"/>
                      <a:pt x="2682" y="8712"/>
                    </a:cubicBezTo>
                    <a:cubicBezTo>
                      <a:pt x="2933" y="8712"/>
                      <a:pt x="3158" y="8637"/>
                      <a:pt x="3409" y="8512"/>
                    </a:cubicBezTo>
                    <a:cubicBezTo>
                      <a:pt x="3534" y="8436"/>
                      <a:pt x="3584" y="8261"/>
                      <a:pt x="3509" y="8111"/>
                    </a:cubicBezTo>
                    <a:cubicBezTo>
                      <a:pt x="3458" y="8025"/>
                      <a:pt x="3361" y="7975"/>
                      <a:pt x="3256" y="7975"/>
                    </a:cubicBezTo>
                    <a:cubicBezTo>
                      <a:pt x="3207" y="7975"/>
                      <a:pt x="3156" y="7986"/>
                      <a:pt x="3108" y="8010"/>
                    </a:cubicBezTo>
                    <a:cubicBezTo>
                      <a:pt x="2995" y="8072"/>
                      <a:pt x="2854" y="8133"/>
                      <a:pt x="2693" y="8133"/>
                    </a:cubicBezTo>
                    <a:cubicBezTo>
                      <a:pt x="2460" y="8133"/>
                      <a:pt x="2187" y="8004"/>
                      <a:pt x="1905" y="7559"/>
                    </a:cubicBezTo>
                    <a:cubicBezTo>
                      <a:pt x="777" y="5880"/>
                      <a:pt x="702" y="1519"/>
                      <a:pt x="1780" y="692"/>
                    </a:cubicBezTo>
                    <a:cubicBezTo>
                      <a:pt x="1881" y="613"/>
                      <a:pt x="1992" y="578"/>
                      <a:pt x="2108" y="578"/>
                    </a:cubicBezTo>
                    <a:cubicBezTo>
                      <a:pt x="2506" y="578"/>
                      <a:pt x="2965" y="986"/>
                      <a:pt x="3334" y="1394"/>
                    </a:cubicBezTo>
                    <a:cubicBezTo>
                      <a:pt x="3386" y="1447"/>
                      <a:pt x="3460" y="1479"/>
                      <a:pt x="3537" y="1479"/>
                    </a:cubicBezTo>
                    <a:cubicBezTo>
                      <a:pt x="3605" y="1479"/>
                      <a:pt x="3675" y="1453"/>
                      <a:pt x="3735" y="1394"/>
                    </a:cubicBezTo>
                    <a:cubicBezTo>
                      <a:pt x="3835" y="1294"/>
                      <a:pt x="3860" y="1118"/>
                      <a:pt x="3760" y="993"/>
                    </a:cubicBezTo>
                    <a:cubicBezTo>
                      <a:pt x="3075" y="247"/>
                      <a:pt x="2519" y="0"/>
                      <a:pt x="2093"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a:off x="2439375" y="1547325"/>
                <a:ext cx="87100" cy="153225"/>
              </a:xfrm>
              <a:custGeom>
                <a:rect b="b" l="l" r="r" t="t"/>
                <a:pathLst>
                  <a:path extrusionOk="0" h="6129" w="3484">
                    <a:moveTo>
                      <a:pt x="1621" y="0"/>
                    </a:moveTo>
                    <a:cubicBezTo>
                      <a:pt x="1325" y="0"/>
                      <a:pt x="1112" y="129"/>
                      <a:pt x="978" y="239"/>
                    </a:cubicBezTo>
                    <a:cubicBezTo>
                      <a:pt x="0" y="1116"/>
                      <a:pt x="326" y="4124"/>
                      <a:pt x="1278" y="5402"/>
                    </a:cubicBezTo>
                    <a:cubicBezTo>
                      <a:pt x="1629" y="5878"/>
                      <a:pt x="2080" y="6129"/>
                      <a:pt x="2531" y="6129"/>
                    </a:cubicBezTo>
                    <a:cubicBezTo>
                      <a:pt x="2782" y="6129"/>
                      <a:pt x="3058" y="6053"/>
                      <a:pt x="3308" y="5903"/>
                    </a:cubicBezTo>
                    <a:cubicBezTo>
                      <a:pt x="3434" y="5828"/>
                      <a:pt x="3484" y="5652"/>
                      <a:pt x="3409" y="5527"/>
                    </a:cubicBezTo>
                    <a:cubicBezTo>
                      <a:pt x="3357" y="5423"/>
                      <a:pt x="3257" y="5367"/>
                      <a:pt x="3151" y="5367"/>
                    </a:cubicBezTo>
                    <a:cubicBezTo>
                      <a:pt x="3103" y="5367"/>
                      <a:pt x="3054" y="5378"/>
                      <a:pt x="3008" y="5402"/>
                    </a:cubicBezTo>
                    <a:cubicBezTo>
                      <a:pt x="2922" y="5463"/>
                      <a:pt x="2754" y="5565"/>
                      <a:pt x="2541" y="5565"/>
                    </a:cubicBezTo>
                    <a:cubicBezTo>
                      <a:pt x="2315" y="5565"/>
                      <a:pt x="2038" y="5450"/>
                      <a:pt x="1755" y="5051"/>
                    </a:cubicBezTo>
                    <a:cubicBezTo>
                      <a:pt x="852" y="3823"/>
                      <a:pt x="727" y="1241"/>
                      <a:pt x="1354" y="665"/>
                    </a:cubicBezTo>
                    <a:cubicBezTo>
                      <a:pt x="1425" y="600"/>
                      <a:pt x="1510" y="572"/>
                      <a:pt x="1603" y="572"/>
                    </a:cubicBezTo>
                    <a:cubicBezTo>
                      <a:pt x="1868" y="572"/>
                      <a:pt x="2196" y="800"/>
                      <a:pt x="2456" y="1041"/>
                    </a:cubicBezTo>
                    <a:cubicBezTo>
                      <a:pt x="2500" y="1085"/>
                      <a:pt x="2563" y="1105"/>
                      <a:pt x="2629" y="1105"/>
                    </a:cubicBezTo>
                    <a:cubicBezTo>
                      <a:pt x="2713" y="1105"/>
                      <a:pt x="2801" y="1072"/>
                      <a:pt x="2857" y="1016"/>
                    </a:cubicBezTo>
                    <a:cubicBezTo>
                      <a:pt x="2958" y="890"/>
                      <a:pt x="2958" y="715"/>
                      <a:pt x="2832" y="590"/>
                    </a:cubicBezTo>
                    <a:cubicBezTo>
                      <a:pt x="2332" y="141"/>
                      <a:pt x="1931" y="0"/>
                      <a:pt x="162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6"/>
              <p:cNvSpPr/>
              <p:nvPr/>
            </p:nvSpPr>
            <p:spPr>
              <a:xfrm>
                <a:off x="2523325" y="1545775"/>
                <a:ext cx="912300" cy="1210550"/>
              </a:xfrm>
              <a:custGeom>
                <a:rect b="b" l="l" r="r" t="t"/>
                <a:pathLst>
                  <a:path extrusionOk="0" h="48422" w="36492">
                    <a:moveTo>
                      <a:pt x="36492" y="5940"/>
                    </a:moveTo>
                    <a:lnTo>
                      <a:pt x="36492" y="5940"/>
                    </a:lnTo>
                    <a:cubicBezTo>
                      <a:pt x="36492" y="5940"/>
                      <a:pt x="36492" y="5940"/>
                      <a:pt x="36492" y="5940"/>
                    </a:cubicBezTo>
                    <a:cubicBezTo>
                      <a:pt x="36492" y="5940"/>
                      <a:pt x="36492" y="5940"/>
                      <a:pt x="36492" y="5940"/>
                    </a:cubicBezTo>
                    <a:close/>
                    <a:moveTo>
                      <a:pt x="24412" y="0"/>
                    </a:moveTo>
                    <a:cubicBezTo>
                      <a:pt x="20811" y="3976"/>
                      <a:pt x="11372" y="19005"/>
                      <a:pt x="13271" y="30324"/>
                    </a:cubicBezTo>
                    <a:lnTo>
                      <a:pt x="13271" y="30324"/>
                    </a:lnTo>
                    <a:cubicBezTo>
                      <a:pt x="12210" y="24115"/>
                      <a:pt x="9597" y="15559"/>
                      <a:pt x="9048" y="14286"/>
                    </a:cubicBezTo>
                    <a:cubicBezTo>
                      <a:pt x="6041" y="15013"/>
                      <a:pt x="3058" y="15739"/>
                      <a:pt x="76" y="16466"/>
                    </a:cubicBezTo>
                    <a:cubicBezTo>
                      <a:pt x="1" y="16491"/>
                      <a:pt x="2457" y="47494"/>
                      <a:pt x="15289" y="48421"/>
                    </a:cubicBezTo>
                    <a:cubicBezTo>
                      <a:pt x="25104" y="45942"/>
                      <a:pt x="36321" y="5940"/>
                      <a:pt x="36492" y="5940"/>
                    </a:cubicBezTo>
                    <a:cubicBezTo>
                      <a:pt x="36492" y="5940"/>
                      <a:pt x="36492" y="5940"/>
                      <a:pt x="36492" y="5940"/>
                    </a:cubicBezTo>
                    <a:lnTo>
                      <a:pt x="36492" y="5940"/>
                    </a:lnTo>
                    <a:cubicBezTo>
                      <a:pt x="32457" y="3960"/>
                      <a:pt x="28422" y="1980"/>
                      <a:pt x="24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a:off x="2946900" y="1542625"/>
                <a:ext cx="354650" cy="1179225"/>
              </a:xfrm>
              <a:custGeom>
                <a:rect b="b" l="l" r="r" t="t"/>
                <a:pathLst>
                  <a:path extrusionOk="0" h="47169" w="14186">
                    <a:moveTo>
                      <a:pt x="7469" y="1"/>
                    </a:moveTo>
                    <a:cubicBezTo>
                      <a:pt x="7406" y="1"/>
                      <a:pt x="1" y="29665"/>
                      <a:pt x="902" y="47169"/>
                    </a:cubicBezTo>
                    <a:cubicBezTo>
                      <a:pt x="5764" y="43159"/>
                      <a:pt x="10577" y="31805"/>
                      <a:pt x="14186" y="22081"/>
                    </a:cubicBezTo>
                    <a:cubicBezTo>
                      <a:pt x="11880" y="14763"/>
                      <a:pt x="9649" y="7394"/>
                      <a:pt x="7469" y="1"/>
                    </a:cubicBezTo>
                    <a:cubicBezTo>
                      <a:pt x="7469" y="1"/>
                      <a:pt x="7469" y="1"/>
                      <a:pt x="7469"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3292125" y="1498400"/>
                <a:ext cx="920450" cy="2225025"/>
              </a:xfrm>
              <a:custGeom>
                <a:rect b="b" l="l" r="r" t="t"/>
                <a:pathLst>
                  <a:path extrusionOk="0" h="89001" w="36818">
                    <a:moveTo>
                      <a:pt x="13413" y="0"/>
                    </a:moveTo>
                    <a:cubicBezTo>
                      <a:pt x="11096" y="0"/>
                      <a:pt x="8757" y="83"/>
                      <a:pt x="6467" y="266"/>
                    </a:cubicBezTo>
                    <a:cubicBezTo>
                      <a:pt x="6392" y="291"/>
                      <a:pt x="3610" y="792"/>
                      <a:pt x="3610" y="792"/>
                    </a:cubicBezTo>
                    <a:cubicBezTo>
                      <a:pt x="1605" y="30667"/>
                      <a:pt x="326" y="58913"/>
                      <a:pt x="1" y="88938"/>
                    </a:cubicBezTo>
                    <a:cubicBezTo>
                      <a:pt x="2685" y="88883"/>
                      <a:pt x="5380" y="88863"/>
                      <a:pt x="8080" y="88863"/>
                    </a:cubicBezTo>
                    <a:cubicBezTo>
                      <a:pt x="15170" y="88863"/>
                      <a:pt x="22297" y="89001"/>
                      <a:pt x="29385" y="89001"/>
                    </a:cubicBezTo>
                    <a:cubicBezTo>
                      <a:pt x="31868" y="89001"/>
                      <a:pt x="34347" y="88984"/>
                      <a:pt x="36818" y="88938"/>
                    </a:cubicBezTo>
                    <a:cubicBezTo>
                      <a:pt x="36592" y="85104"/>
                      <a:pt x="35464" y="67635"/>
                      <a:pt x="33860" y="45805"/>
                    </a:cubicBezTo>
                    <a:cubicBezTo>
                      <a:pt x="32231" y="23650"/>
                      <a:pt x="30051" y="1344"/>
                      <a:pt x="25790" y="767"/>
                    </a:cubicBezTo>
                    <a:cubicBezTo>
                      <a:pt x="22045" y="293"/>
                      <a:pt x="17766" y="0"/>
                      <a:pt x="13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3684350" y="1503150"/>
                <a:ext cx="691150" cy="2220600"/>
              </a:xfrm>
              <a:custGeom>
                <a:rect b="b" l="l" r="r" t="t"/>
                <a:pathLst>
                  <a:path extrusionOk="0" h="88824" w="27646">
                    <a:moveTo>
                      <a:pt x="8046" y="1"/>
                    </a:moveTo>
                    <a:cubicBezTo>
                      <a:pt x="5139" y="15815"/>
                      <a:pt x="2432" y="31705"/>
                      <a:pt x="1" y="47670"/>
                    </a:cubicBezTo>
                    <a:cubicBezTo>
                      <a:pt x="1129" y="61405"/>
                      <a:pt x="2457" y="75139"/>
                      <a:pt x="3961" y="88823"/>
                    </a:cubicBezTo>
                    <a:lnTo>
                      <a:pt x="27645" y="88823"/>
                    </a:lnTo>
                    <a:cubicBezTo>
                      <a:pt x="26016" y="75866"/>
                      <a:pt x="24562" y="62883"/>
                      <a:pt x="23259" y="49851"/>
                    </a:cubicBezTo>
                    <a:cubicBezTo>
                      <a:pt x="23084" y="34111"/>
                      <a:pt x="23134" y="18372"/>
                      <a:pt x="23435" y="2632"/>
                    </a:cubicBezTo>
                    <a:cubicBezTo>
                      <a:pt x="18322" y="1755"/>
                      <a:pt x="13184" y="878"/>
                      <a:pt x="8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3070950" y="1510675"/>
                <a:ext cx="631600" cy="2213075"/>
              </a:xfrm>
              <a:custGeom>
                <a:rect b="b" l="l" r="r" t="t"/>
                <a:pathLst>
                  <a:path extrusionOk="0" h="88523" w="25264">
                    <a:moveTo>
                      <a:pt x="13158" y="1"/>
                    </a:moveTo>
                    <a:cubicBezTo>
                      <a:pt x="9599" y="502"/>
                      <a:pt x="6041" y="978"/>
                      <a:pt x="2507" y="1479"/>
                    </a:cubicBezTo>
                    <a:cubicBezTo>
                      <a:pt x="1529" y="17670"/>
                      <a:pt x="828" y="33885"/>
                      <a:pt x="351" y="50101"/>
                    </a:cubicBezTo>
                    <a:cubicBezTo>
                      <a:pt x="101" y="62908"/>
                      <a:pt x="0" y="75690"/>
                      <a:pt x="26" y="88522"/>
                    </a:cubicBezTo>
                    <a:lnTo>
                      <a:pt x="25264" y="88522"/>
                    </a:lnTo>
                    <a:cubicBezTo>
                      <a:pt x="24838" y="74788"/>
                      <a:pt x="24587" y="61079"/>
                      <a:pt x="24537" y="47369"/>
                    </a:cubicBezTo>
                    <a:cubicBezTo>
                      <a:pt x="20502" y="31705"/>
                      <a:pt x="16717" y="15915"/>
                      <a:pt x="131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2893350" y="580225"/>
                <a:ext cx="1287375" cy="872125"/>
              </a:xfrm>
              <a:custGeom>
                <a:rect b="b" l="l" r="r" t="t"/>
                <a:pathLst>
                  <a:path extrusionOk="0" h="34885" w="51495">
                    <a:moveTo>
                      <a:pt x="45576" y="0"/>
                    </a:moveTo>
                    <a:cubicBezTo>
                      <a:pt x="40463" y="476"/>
                      <a:pt x="23972" y="12958"/>
                      <a:pt x="23997" y="13008"/>
                    </a:cubicBezTo>
                    <a:cubicBezTo>
                      <a:pt x="23997" y="13008"/>
                      <a:pt x="23996" y="13008"/>
                      <a:pt x="23996" y="13008"/>
                    </a:cubicBezTo>
                    <a:lnTo>
                      <a:pt x="23996" y="13008"/>
                    </a:lnTo>
                    <a:cubicBezTo>
                      <a:pt x="23830" y="13008"/>
                      <a:pt x="1" y="33513"/>
                      <a:pt x="36754" y="34863"/>
                    </a:cubicBezTo>
                    <a:cubicBezTo>
                      <a:pt x="37155" y="34877"/>
                      <a:pt x="37549" y="34885"/>
                      <a:pt x="37938" y="34885"/>
                    </a:cubicBezTo>
                    <a:cubicBezTo>
                      <a:pt x="46231" y="34885"/>
                      <a:pt x="51494" y="31480"/>
                      <a:pt x="51040" y="21329"/>
                    </a:cubicBezTo>
                    <a:cubicBezTo>
                      <a:pt x="50789" y="16141"/>
                      <a:pt x="49060" y="9223"/>
                      <a:pt x="45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3255775" y="1103400"/>
                <a:ext cx="923750" cy="348950"/>
              </a:xfrm>
              <a:custGeom>
                <a:rect b="b" l="l" r="r" t="t"/>
                <a:pathLst>
                  <a:path extrusionOk="0" h="13958" w="36950">
                    <a:moveTo>
                      <a:pt x="3009" y="1"/>
                    </a:moveTo>
                    <a:lnTo>
                      <a:pt x="3009" y="1"/>
                    </a:lnTo>
                    <a:cubicBezTo>
                      <a:pt x="1" y="5916"/>
                      <a:pt x="978" y="13184"/>
                      <a:pt x="22257" y="13936"/>
                    </a:cubicBezTo>
                    <a:cubicBezTo>
                      <a:pt x="22654" y="13950"/>
                      <a:pt x="23045" y="13958"/>
                      <a:pt x="23430" y="13958"/>
                    </a:cubicBezTo>
                    <a:cubicBezTo>
                      <a:pt x="31704" y="13958"/>
                      <a:pt x="36950" y="10532"/>
                      <a:pt x="36543" y="402"/>
                    </a:cubicBezTo>
                    <a:lnTo>
                      <a:pt x="36543" y="402"/>
                    </a:lnTo>
                    <a:cubicBezTo>
                      <a:pt x="35899" y="8605"/>
                      <a:pt x="31057" y="11476"/>
                      <a:pt x="23809" y="11476"/>
                    </a:cubicBezTo>
                    <a:cubicBezTo>
                      <a:pt x="23440" y="11476"/>
                      <a:pt x="23064" y="11469"/>
                      <a:pt x="22683" y="11454"/>
                    </a:cubicBezTo>
                    <a:cubicBezTo>
                      <a:pt x="5239" y="10778"/>
                      <a:pt x="1856" y="5339"/>
                      <a:pt x="3009"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3453775" y="1497950"/>
                <a:ext cx="402300" cy="351100"/>
              </a:xfrm>
              <a:custGeom>
                <a:rect b="b" l="l" r="r" t="t"/>
                <a:pathLst>
                  <a:path extrusionOk="0" h="14044" w="16092">
                    <a:moveTo>
                      <a:pt x="6687" y="1"/>
                    </a:moveTo>
                    <a:cubicBezTo>
                      <a:pt x="4233" y="1"/>
                      <a:pt x="1800" y="81"/>
                      <a:pt x="1" y="284"/>
                    </a:cubicBezTo>
                    <a:cubicBezTo>
                      <a:pt x="1202" y="4839"/>
                      <a:pt x="7278" y="14043"/>
                      <a:pt x="7319" y="14043"/>
                    </a:cubicBezTo>
                    <a:cubicBezTo>
                      <a:pt x="7319" y="14043"/>
                      <a:pt x="7319" y="14043"/>
                      <a:pt x="7319" y="14043"/>
                    </a:cubicBezTo>
                    <a:cubicBezTo>
                      <a:pt x="7294" y="14043"/>
                      <a:pt x="15590" y="3993"/>
                      <a:pt x="16091" y="434"/>
                    </a:cubicBezTo>
                    <a:cubicBezTo>
                      <a:pt x="14552" y="203"/>
                      <a:pt x="10593" y="1"/>
                      <a:pt x="668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3301525" y="1840800"/>
                <a:ext cx="203650" cy="191925"/>
              </a:xfrm>
              <a:custGeom>
                <a:rect b="b" l="l" r="r" t="t"/>
                <a:pathLst>
                  <a:path extrusionOk="0" h="7677" w="8146">
                    <a:moveTo>
                      <a:pt x="4086" y="0"/>
                    </a:moveTo>
                    <a:cubicBezTo>
                      <a:pt x="2340" y="0"/>
                      <a:pt x="778" y="1265"/>
                      <a:pt x="427" y="3086"/>
                    </a:cubicBezTo>
                    <a:cubicBezTo>
                      <a:pt x="1" y="5167"/>
                      <a:pt x="1329" y="7197"/>
                      <a:pt x="3334" y="7598"/>
                    </a:cubicBezTo>
                    <a:cubicBezTo>
                      <a:pt x="3586" y="7651"/>
                      <a:pt x="3838" y="7676"/>
                      <a:pt x="4085" y="7676"/>
                    </a:cubicBezTo>
                    <a:cubicBezTo>
                      <a:pt x="5827" y="7676"/>
                      <a:pt x="7372" y="6415"/>
                      <a:pt x="7745" y="4615"/>
                    </a:cubicBezTo>
                    <a:cubicBezTo>
                      <a:pt x="8146" y="2535"/>
                      <a:pt x="6843" y="505"/>
                      <a:pt x="4838" y="79"/>
                    </a:cubicBezTo>
                    <a:cubicBezTo>
                      <a:pt x="4585" y="26"/>
                      <a:pt x="4334" y="0"/>
                      <a:pt x="40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3342250" y="1879200"/>
                <a:ext cx="122200" cy="115100"/>
              </a:xfrm>
              <a:custGeom>
                <a:rect b="b" l="l" r="r" t="t"/>
                <a:pathLst>
                  <a:path extrusionOk="0" h="4604" w="4888">
                    <a:moveTo>
                      <a:pt x="2457" y="1"/>
                    </a:moveTo>
                    <a:cubicBezTo>
                      <a:pt x="1403" y="1"/>
                      <a:pt x="471" y="753"/>
                      <a:pt x="251" y="1851"/>
                    </a:cubicBezTo>
                    <a:cubicBezTo>
                      <a:pt x="1" y="3104"/>
                      <a:pt x="803" y="4307"/>
                      <a:pt x="2006" y="4558"/>
                    </a:cubicBezTo>
                    <a:cubicBezTo>
                      <a:pt x="2154" y="4589"/>
                      <a:pt x="2302" y="4604"/>
                      <a:pt x="2448" y="4604"/>
                    </a:cubicBezTo>
                    <a:cubicBezTo>
                      <a:pt x="3485" y="4604"/>
                      <a:pt x="4418" y="3852"/>
                      <a:pt x="4637" y="2753"/>
                    </a:cubicBezTo>
                    <a:cubicBezTo>
                      <a:pt x="4888" y="1525"/>
                      <a:pt x="4111" y="297"/>
                      <a:pt x="2908" y="47"/>
                    </a:cubicBezTo>
                    <a:cubicBezTo>
                      <a:pt x="2756" y="16"/>
                      <a:pt x="2606" y="1"/>
                      <a:pt x="2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3775225" y="1714950"/>
                <a:ext cx="230600" cy="568300"/>
              </a:xfrm>
              <a:custGeom>
                <a:rect b="b" l="l" r="r" t="t"/>
                <a:pathLst>
                  <a:path extrusionOk="0" h="22732" w="9224">
                    <a:moveTo>
                      <a:pt x="4962" y="0"/>
                    </a:moveTo>
                    <a:cubicBezTo>
                      <a:pt x="4787" y="150"/>
                      <a:pt x="4612" y="326"/>
                      <a:pt x="4411" y="476"/>
                    </a:cubicBezTo>
                    <a:cubicBezTo>
                      <a:pt x="7243" y="3659"/>
                      <a:pt x="8471" y="8221"/>
                      <a:pt x="7619" y="12406"/>
                    </a:cubicBezTo>
                    <a:cubicBezTo>
                      <a:pt x="6742" y="16592"/>
                      <a:pt x="3835" y="20276"/>
                      <a:pt x="0" y="22055"/>
                    </a:cubicBezTo>
                    <a:cubicBezTo>
                      <a:pt x="100" y="22281"/>
                      <a:pt x="201" y="22506"/>
                      <a:pt x="301" y="22732"/>
                    </a:cubicBezTo>
                    <a:cubicBezTo>
                      <a:pt x="4361" y="20852"/>
                      <a:pt x="7419" y="16968"/>
                      <a:pt x="8321" y="12556"/>
                    </a:cubicBezTo>
                    <a:cubicBezTo>
                      <a:pt x="9223" y="8145"/>
                      <a:pt x="7945" y="3333"/>
                      <a:pt x="49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3711925" y="2257650"/>
                <a:ext cx="92125" cy="55525"/>
              </a:xfrm>
              <a:custGeom>
                <a:rect b="b" l="l" r="r" t="t"/>
                <a:pathLst>
                  <a:path extrusionOk="0" h="2221" w="3685">
                    <a:moveTo>
                      <a:pt x="2668" y="0"/>
                    </a:moveTo>
                    <a:cubicBezTo>
                      <a:pt x="2320" y="0"/>
                      <a:pt x="1902" y="89"/>
                      <a:pt x="1479" y="272"/>
                    </a:cubicBezTo>
                    <a:cubicBezTo>
                      <a:pt x="577" y="673"/>
                      <a:pt x="1" y="1375"/>
                      <a:pt x="201" y="1826"/>
                    </a:cubicBezTo>
                    <a:cubicBezTo>
                      <a:pt x="298" y="2088"/>
                      <a:pt x="614" y="2221"/>
                      <a:pt x="1033" y="2221"/>
                    </a:cubicBezTo>
                    <a:cubicBezTo>
                      <a:pt x="1377" y="2221"/>
                      <a:pt x="1789" y="2132"/>
                      <a:pt x="2206" y="1951"/>
                    </a:cubicBezTo>
                    <a:cubicBezTo>
                      <a:pt x="3108" y="1550"/>
                      <a:pt x="3685" y="849"/>
                      <a:pt x="3509" y="372"/>
                    </a:cubicBezTo>
                    <a:cubicBezTo>
                      <a:pt x="3400" y="127"/>
                      <a:pt x="3084" y="0"/>
                      <a:pt x="2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3669950" y="1712425"/>
                <a:ext cx="226850" cy="570825"/>
              </a:xfrm>
              <a:custGeom>
                <a:rect b="b" l="l" r="r" t="t"/>
                <a:pathLst>
                  <a:path extrusionOk="0" h="22833" w="9074">
                    <a:moveTo>
                      <a:pt x="8772" y="1"/>
                    </a:moveTo>
                    <a:cubicBezTo>
                      <a:pt x="4712" y="1880"/>
                      <a:pt x="1655" y="5815"/>
                      <a:pt x="828" y="10276"/>
                    </a:cubicBezTo>
                    <a:cubicBezTo>
                      <a:pt x="0" y="14738"/>
                      <a:pt x="1404" y="19575"/>
                      <a:pt x="4487" y="22833"/>
                    </a:cubicBezTo>
                    <a:lnTo>
                      <a:pt x="5013" y="22307"/>
                    </a:lnTo>
                    <a:cubicBezTo>
                      <a:pt x="2081" y="19224"/>
                      <a:pt x="752" y="14662"/>
                      <a:pt x="1554" y="10427"/>
                    </a:cubicBezTo>
                    <a:cubicBezTo>
                      <a:pt x="2331" y="6191"/>
                      <a:pt x="5239" y="2457"/>
                      <a:pt x="9073" y="677"/>
                    </a:cubicBezTo>
                    <a:cubicBezTo>
                      <a:pt x="8973" y="452"/>
                      <a:pt x="8873" y="226"/>
                      <a:pt x="87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3763300" y="2257875"/>
                <a:ext cx="81475" cy="72675"/>
              </a:xfrm>
              <a:custGeom>
                <a:rect b="b" l="l" r="r" t="t"/>
                <a:pathLst>
                  <a:path extrusionOk="0" h="2907" w="3259">
                    <a:moveTo>
                      <a:pt x="779" y="0"/>
                    </a:moveTo>
                    <a:cubicBezTo>
                      <a:pt x="603" y="0"/>
                      <a:pt x="455" y="52"/>
                      <a:pt x="352" y="163"/>
                    </a:cubicBezTo>
                    <a:cubicBezTo>
                      <a:pt x="1" y="514"/>
                      <a:pt x="302" y="1391"/>
                      <a:pt x="1003" y="2093"/>
                    </a:cubicBezTo>
                    <a:cubicBezTo>
                      <a:pt x="1499" y="2606"/>
                      <a:pt x="2070" y="2907"/>
                      <a:pt x="2486" y="2907"/>
                    </a:cubicBezTo>
                    <a:cubicBezTo>
                      <a:pt x="2659" y="2907"/>
                      <a:pt x="2805" y="2855"/>
                      <a:pt x="2908" y="2744"/>
                    </a:cubicBezTo>
                    <a:cubicBezTo>
                      <a:pt x="3259" y="2393"/>
                      <a:pt x="2983" y="1516"/>
                      <a:pt x="2282" y="814"/>
                    </a:cubicBezTo>
                    <a:cubicBezTo>
                      <a:pt x="1786" y="301"/>
                      <a:pt x="1203" y="0"/>
                      <a:pt x="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6"/>
              <p:cNvSpPr/>
              <p:nvPr/>
            </p:nvSpPr>
            <p:spPr>
              <a:xfrm>
                <a:off x="3777100" y="1482825"/>
                <a:ext cx="167950" cy="242800"/>
              </a:xfrm>
              <a:custGeom>
                <a:rect b="b" l="l" r="r" t="t"/>
                <a:pathLst>
                  <a:path extrusionOk="0" h="9712" w="6718">
                    <a:moveTo>
                      <a:pt x="822" y="0"/>
                    </a:moveTo>
                    <a:cubicBezTo>
                      <a:pt x="652" y="0"/>
                      <a:pt x="479" y="4"/>
                      <a:pt x="301" y="12"/>
                    </a:cubicBezTo>
                    <a:cubicBezTo>
                      <a:pt x="126" y="37"/>
                      <a:pt x="0" y="162"/>
                      <a:pt x="25" y="313"/>
                    </a:cubicBezTo>
                    <a:cubicBezTo>
                      <a:pt x="25" y="488"/>
                      <a:pt x="151" y="588"/>
                      <a:pt x="326" y="588"/>
                    </a:cubicBezTo>
                    <a:cubicBezTo>
                      <a:pt x="509" y="579"/>
                      <a:pt x="688" y="575"/>
                      <a:pt x="862" y="575"/>
                    </a:cubicBezTo>
                    <a:cubicBezTo>
                      <a:pt x="2684" y="575"/>
                      <a:pt x="3978" y="1054"/>
                      <a:pt x="4687" y="1992"/>
                    </a:cubicBezTo>
                    <a:cubicBezTo>
                      <a:pt x="6065" y="3821"/>
                      <a:pt x="5038" y="7054"/>
                      <a:pt x="4537" y="8608"/>
                    </a:cubicBezTo>
                    <a:cubicBezTo>
                      <a:pt x="4411" y="8934"/>
                      <a:pt x="4336" y="9185"/>
                      <a:pt x="4286" y="9360"/>
                    </a:cubicBezTo>
                    <a:cubicBezTo>
                      <a:pt x="4261" y="9511"/>
                      <a:pt x="4361" y="9661"/>
                      <a:pt x="4512" y="9711"/>
                    </a:cubicBezTo>
                    <a:lnTo>
                      <a:pt x="4587" y="9711"/>
                    </a:lnTo>
                    <a:cubicBezTo>
                      <a:pt x="4712" y="9711"/>
                      <a:pt x="4837" y="9636"/>
                      <a:pt x="4862" y="9486"/>
                    </a:cubicBezTo>
                    <a:cubicBezTo>
                      <a:pt x="4887" y="9335"/>
                      <a:pt x="4963" y="9085"/>
                      <a:pt x="5063" y="8784"/>
                    </a:cubicBezTo>
                    <a:cubicBezTo>
                      <a:pt x="5614" y="7130"/>
                      <a:pt x="6717" y="3696"/>
                      <a:pt x="5138" y="1641"/>
                    </a:cubicBezTo>
                    <a:cubicBezTo>
                      <a:pt x="4305" y="554"/>
                      <a:pt x="2853" y="0"/>
                      <a:pt x="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3291500" y="1477025"/>
                <a:ext cx="255050" cy="471650"/>
              </a:xfrm>
              <a:custGeom>
                <a:rect b="b" l="l" r="r" t="t"/>
                <a:pathLst>
                  <a:path extrusionOk="0" h="18866" w="10202">
                    <a:moveTo>
                      <a:pt x="8649" y="1"/>
                    </a:moveTo>
                    <a:cubicBezTo>
                      <a:pt x="6340" y="1"/>
                      <a:pt x="4613" y="725"/>
                      <a:pt x="3484" y="2174"/>
                    </a:cubicBezTo>
                    <a:cubicBezTo>
                      <a:pt x="1" y="6635"/>
                      <a:pt x="3434" y="16710"/>
                      <a:pt x="4161" y="18665"/>
                    </a:cubicBezTo>
                    <a:cubicBezTo>
                      <a:pt x="4211" y="18790"/>
                      <a:pt x="4311" y="18865"/>
                      <a:pt x="4437" y="18865"/>
                    </a:cubicBezTo>
                    <a:cubicBezTo>
                      <a:pt x="4462" y="18865"/>
                      <a:pt x="4512" y="18865"/>
                      <a:pt x="4537" y="18840"/>
                    </a:cubicBezTo>
                    <a:cubicBezTo>
                      <a:pt x="4687" y="18790"/>
                      <a:pt x="4762" y="18640"/>
                      <a:pt x="4712" y="18489"/>
                    </a:cubicBezTo>
                    <a:cubicBezTo>
                      <a:pt x="4011" y="16560"/>
                      <a:pt x="652" y="6760"/>
                      <a:pt x="3935" y="2524"/>
                    </a:cubicBezTo>
                    <a:cubicBezTo>
                      <a:pt x="4947" y="1239"/>
                      <a:pt x="6509" y="573"/>
                      <a:pt x="8605" y="573"/>
                    </a:cubicBezTo>
                    <a:cubicBezTo>
                      <a:pt x="9001" y="573"/>
                      <a:pt x="9416" y="597"/>
                      <a:pt x="9850" y="645"/>
                    </a:cubicBezTo>
                    <a:cubicBezTo>
                      <a:pt x="9865" y="647"/>
                      <a:pt x="9880" y="648"/>
                      <a:pt x="9895" y="648"/>
                    </a:cubicBezTo>
                    <a:cubicBezTo>
                      <a:pt x="10047" y="648"/>
                      <a:pt x="10153" y="532"/>
                      <a:pt x="10176" y="394"/>
                    </a:cubicBezTo>
                    <a:cubicBezTo>
                      <a:pt x="10201" y="219"/>
                      <a:pt x="10076" y="93"/>
                      <a:pt x="9925" y="68"/>
                    </a:cubicBezTo>
                    <a:cubicBezTo>
                      <a:pt x="9482" y="23"/>
                      <a:pt x="9056" y="1"/>
                      <a:pt x="86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3327900" y="944250"/>
                <a:ext cx="330800" cy="193650"/>
              </a:xfrm>
              <a:custGeom>
                <a:rect b="b" l="l" r="r" t="t"/>
                <a:pathLst>
                  <a:path extrusionOk="0" h="7746" w="13232">
                    <a:moveTo>
                      <a:pt x="4651" y="1"/>
                    </a:moveTo>
                    <a:cubicBezTo>
                      <a:pt x="0" y="1"/>
                      <a:pt x="1472" y="6698"/>
                      <a:pt x="3482" y="6868"/>
                    </a:cubicBezTo>
                    <a:cubicBezTo>
                      <a:pt x="6615" y="7169"/>
                      <a:pt x="9773" y="7469"/>
                      <a:pt x="12931" y="7745"/>
                    </a:cubicBezTo>
                    <a:cubicBezTo>
                      <a:pt x="13031" y="5439"/>
                      <a:pt x="13131" y="3109"/>
                      <a:pt x="13231" y="778"/>
                    </a:cubicBezTo>
                    <a:cubicBezTo>
                      <a:pt x="10550" y="527"/>
                      <a:pt x="7843" y="276"/>
                      <a:pt x="5161" y="26"/>
                    </a:cubicBezTo>
                    <a:cubicBezTo>
                      <a:pt x="4983" y="9"/>
                      <a:pt x="4813" y="1"/>
                      <a:pt x="465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3499575" y="1042000"/>
                <a:ext cx="331425" cy="635850"/>
              </a:xfrm>
              <a:custGeom>
                <a:rect b="b" l="l" r="r" t="t"/>
                <a:pathLst>
                  <a:path extrusionOk="0" h="25434" w="13257">
                    <a:moveTo>
                      <a:pt x="1878" y="1"/>
                    </a:moveTo>
                    <a:cubicBezTo>
                      <a:pt x="1277" y="6717"/>
                      <a:pt x="725" y="13459"/>
                      <a:pt x="249" y="20176"/>
                    </a:cubicBezTo>
                    <a:cubicBezTo>
                      <a:pt x="0" y="23485"/>
                      <a:pt x="3479" y="25433"/>
                      <a:pt x="6536" y="25433"/>
                    </a:cubicBezTo>
                    <a:cubicBezTo>
                      <a:pt x="8713" y="25433"/>
                      <a:pt x="10676" y="24445"/>
                      <a:pt x="10926" y="22256"/>
                    </a:cubicBezTo>
                    <a:cubicBezTo>
                      <a:pt x="10901" y="22231"/>
                      <a:pt x="13232" y="4712"/>
                      <a:pt x="13257" y="4712"/>
                    </a:cubicBezTo>
                    <a:cubicBezTo>
                      <a:pt x="9447" y="3158"/>
                      <a:pt x="5663" y="1580"/>
                      <a:pt x="1878"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3514550" y="1120325"/>
                <a:ext cx="316450" cy="352425"/>
              </a:xfrm>
              <a:custGeom>
                <a:rect b="b" l="l" r="r" t="t"/>
                <a:pathLst>
                  <a:path extrusionOk="0" h="14097" w="12658">
                    <a:moveTo>
                      <a:pt x="8848" y="0"/>
                    </a:moveTo>
                    <a:cubicBezTo>
                      <a:pt x="6242" y="1404"/>
                      <a:pt x="2983" y="3158"/>
                      <a:pt x="602" y="4587"/>
                    </a:cubicBezTo>
                    <a:cubicBezTo>
                      <a:pt x="402" y="7193"/>
                      <a:pt x="201" y="9800"/>
                      <a:pt x="1" y="12381"/>
                    </a:cubicBezTo>
                    <a:cubicBezTo>
                      <a:pt x="1282" y="13433"/>
                      <a:pt x="2932" y="14097"/>
                      <a:pt x="4691" y="14097"/>
                    </a:cubicBezTo>
                    <a:cubicBezTo>
                      <a:pt x="6958" y="14097"/>
                      <a:pt x="9405" y="12995"/>
                      <a:pt x="11480" y="10201"/>
                    </a:cubicBezTo>
                    <a:cubicBezTo>
                      <a:pt x="12056" y="5865"/>
                      <a:pt x="12633" y="1579"/>
                      <a:pt x="12658" y="1579"/>
                    </a:cubicBezTo>
                    <a:cubicBezTo>
                      <a:pt x="11379" y="1053"/>
                      <a:pt x="10126" y="527"/>
                      <a:pt x="8848"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3968825" y="969950"/>
                <a:ext cx="165775" cy="190600"/>
              </a:xfrm>
              <a:custGeom>
                <a:rect b="b" l="l" r="r" t="t"/>
                <a:pathLst>
                  <a:path extrusionOk="0" h="7624" w="6631">
                    <a:moveTo>
                      <a:pt x="226" y="0"/>
                    </a:moveTo>
                    <a:lnTo>
                      <a:pt x="226" y="0"/>
                    </a:lnTo>
                    <a:cubicBezTo>
                      <a:pt x="151" y="2532"/>
                      <a:pt x="76" y="5063"/>
                      <a:pt x="0" y="7619"/>
                    </a:cubicBezTo>
                    <a:cubicBezTo>
                      <a:pt x="34" y="7622"/>
                      <a:pt x="68" y="7623"/>
                      <a:pt x="102" y="7623"/>
                    </a:cubicBezTo>
                    <a:cubicBezTo>
                      <a:pt x="2617" y="7623"/>
                      <a:pt x="6630" y="421"/>
                      <a:pt x="226"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3277100" y="483575"/>
                <a:ext cx="759425" cy="940350"/>
              </a:xfrm>
              <a:custGeom>
                <a:rect b="b" l="l" r="r" t="t"/>
                <a:pathLst>
                  <a:path extrusionOk="0" h="37614" w="30377">
                    <a:moveTo>
                      <a:pt x="17216" y="1"/>
                    </a:moveTo>
                    <a:cubicBezTo>
                      <a:pt x="12792" y="1"/>
                      <a:pt x="10795" y="3638"/>
                      <a:pt x="8897" y="6723"/>
                    </a:cubicBezTo>
                    <a:cubicBezTo>
                      <a:pt x="6266" y="10809"/>
                      <a:pt x="0" y="36899"/>
                      <a:pt x="14662" y="37601"/>
                    </a:cubicBezTo>
                    <a:cubicBezTo>
                      <a:pt x="14842" y="37609"/>
                      <a:pt x="15022" y="37613"/>
                      <a:pt x="15201" y="37613"/>
                    </a:cubicBezTo>
                    <a:cubicBezTo>
                      <a:pt x="22974" y="37613"/>
                      <a:pt x="29266" y="29642"/>
                      <a:pt x="30050" y="14869"/>
                    </a:cubicBezTo>
                    <a:cubicBezTo>
                      <a:pt x="30226" y="11260"/>
                      <a:pt x="30376" y="5571"/>
                      <a:pt x="24111" y="2162"/>
                    </a:cubicBezTo>
                    <a:cubicBezTo>
                      <a:pt x="21288" y="623"/>
                      <a:pt x="19045" y="1"/>
                      <a:pt x="17216"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6"/>
              <p:cNvSpPr/>
              <p:nvPr/>
            </p:nvSpPr>
            <p:spPr>
              <a:xfrm>
                <a:off x="3472775" y="1064400"/>
                <a:ext cx="388925" cy="70500"/>
              </a:xfrm>
              <a:custGeom>
                <a:rect b="b" l="l" r="r" t="t"/>
                <a:pathLst>
                  <a:path extrusionOk="0" h="2820" w="15557">
                    <a:moveTo>
                      <a:pt x="7367" y="0"/>
                    </a:moveTo>
                    <a:cubicBezTo>
                      <a:pt x="3119" y="0"/>
                      <a:pt x="1" y="1607"/>
                      <a:pt x="218" y="2187"/>
                    </a:cubicBezTo>
                    <a:cubicBezTo>
                      <a:pt x="301" y="2417"/>
                      <a:pt x="803" y="2485"/>
                      <a:pt x="1602" y="2485"/>
                    </a:cubicBezTo>
                    <a:cubicBezTo>
                      <a:pt x="2753" y="2485"/>
                      <a:pt x="4521" y="2344"/>
                      <a:pt x="6543" y="2344"/>
                    </a:cubicBezTo>
                    <a:cubicBezTo>
                      <a:pt x="6941" y="2344"/>
                      <a:pt x="7348" y="2350"/>
                      <a:pt x="7762" y="2363"/>
                    </a:cubicBezTo>
                    <a:cubicBezTo>
                      <a:pt x="10642" y="2417"/>
                      <a:pt x="13148" y="2820"/>
                      <a:pt x="14423" y="2820"/>
                    </a:cubicBezTo>
                    <a:cubicBezTo>
                      <a:pt x="14924" y="2820"/>
                      <a:pt x="15235" y="2758"/>
                      <a:pt x="15306" y="2588"/>
                    </a:cubicBezTo>
                    <a:cubicBezTo>
                      <a:pt x="15557" y="2012"/>
                      <a:pt x="12299" y="107"/>
                      <a:pt x="7837" y="7"/>
                    </a:cubicBezTo>
                    <a:cubicBezTo>
                      <a:pt x="7679" y="2"/>
                      <a:pt x="7523" y="0"/>
                      <a:pt x="7367"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6"/>
              <p:cNvSpPr/>
              <p:nvPr/>
            </p:nvSpPr>
            <p:spPr>
              <a:xfrm>
                <a:off x="3604150" y="967450"/>
                <a:ext cx="67700" cy="169200"/>
              </a:xfrm>
              <a:custGeom>
                <a:rect b="b" l="l" r="r" t="t"/>
                <a:pathLst>
                  <a:path extrusionOk="0" h="6768" w="2708">
                    <a:moveTo>
                      <a:pt x="853" y="0"/>
                    </a:moveTo>
                    <a:cubicBezTo>
                      <a:pt x="477" y="201"/>
                      <a:pt x="1" y="5765"/>
                      <a:pt x="327" y="6441"/>
                    </a:cubicBezTo>
                    <a:cubicBezTo>
                      <a:pt x="352" y="6541"/>
                      <a:pt x="452" y="6767"/>
                      <a:pt x="1154" y="6767"/>
                    </a:cubicBezTo>
                    <a:cubicBezTo>
                      <a:pt x="1480" y="6767"/>
                      <a:pt x="1881" y="6742"/>
                      <a:pt x="2457" y="6617"/>
                    </a:cubicBezTo>
                    <a:cubicBezTo>
                      <a:pt x="2607" y="6592"/>
                      <a:pt x="2708" y="6441"/>
                      <a:pt x="2683" y="6266"/>
                    </a:cubicBezTo>
                    <a:cubicBezTo>
                      <a:pt x="2660" y="6131"/>
                      <a:pt x="2537" y="6036"/>
                      <a:pt x="2403" y="6036"/>
                    </a:cubicBezTo>
                    <a:cubicBezTo>
                      <a:pt x="2388" y="6036"/>
                      <a:pt x="2372" y="6038"/>
                      <a:pt x="2357" y="6040"/>
                    </a:cubicBezTo>
                    <a:cubicBezTo>
                      <a:pt x="1907" y="6144"/>
                      <a:pt x="1445" y="6200"/>
                      <a:pt x="1136" y="6200"/>
                    </a:cubicBezTo>
                    <a:cubicBezTo>
                      <a:pt x="998" y="6200"/>
                      <a:pt x="890" y="6189"/>
                      <a:pt x="828" y="6166"/>
                    </a:cubicBezTo>
                    <a:cubicBezTo>
                      <a:pt x="552" y="5389"/>
                      <a:pt x="1079" y="1554"/>
                      <a:pt x="1279" y="301"/>
                    </a:cubicBezTo>
                    <a:lnTo>
                      <a:pt x="1003" y="251"/>
                    </a:lnTo>
                    <a:lnTo>
                      <a:pt x="8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3558425" y="1159425"/>
                <a:ext cx="206800" cy="81500"/>
              </a:xfrm>
              <a:custGeom>
                <a:rect b="b" l="l" r="r" t="t"/>
                <a:pathLst>
                  <a:path extrusionOk="0" h="3260" w="8272">
                    <a:moveTo>
                      <a:pt x="4678" y="0"/>
                    </a:moveTo>
                    <a:cubicBezTo>
                      <a:pt x="3126" y="0"/>
                      <a:pt x="1571" y="60"/>
                      <a:pt x="0" y="216"/>
                    </a:cubicBezTo>
                    <a:cubicBezTo>
                      <a:pt x="539" y="1928"/>
                      <a:pt x="2135" y="3260"/>
                      <a:pt x="3933" y="3260"/>
                    </a:cubicBezTo>
                    <a:cubicBezTo>
                      <a:pt x="5399" y="3260"/>
                      <a:pt x="6999" y="2375"/>
                      <a:pt x="8271" y="91"/>
                    </a:cubicBezTo>
                    <a:cubicBezTo>
                      <a:pt x="7071" y="36"/>
                      <a:pt x="5875" y="0"/>
                      <a:pt x="46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3537125" y="1012525"/>
                <a:ext cx="48900" cy="60850"/>
              </a:xfrm>
              <a:custGeom>
                <a:rect b="b" l="l" r="r" t="t"/>
                <a:pathLst>
                  <a:path extrusionOk="0" h="2434" w="1956">
                    <a:moveTo>
                      <a:pt x="1017" y="1"/>
                    </a:moveTo>
                    <a:cubicBezTo>
                      <a:pt x="506" y="1"/>
                      <a:pt x="75" y="518"/>
                      <a:pt x="50" y="1155"/>
                    </a:cubicBezTo>
                    <a:cubicBezTo>
                      <a:pt x="0" y="1831"/>
                      <a:pt x="401" y="2408"/>
                      <a:pt x="927" y="2433"/>
                    </a:cubicBezTo>
                    <a:cubicBezTo>
                      <a:pt x="940" y="2433"/>
                      <a:pt x="952" y="2434"/>
                      <a:pt x="964" y="2434"/>
                    </a:cubicBezTo>
                    <a:cubicBezTo>
                      <a:pt x="1474" y="2434"/>
                      <a:pt x="1906" y="1917"/>
                      <a:pt x="1930" y="1280"/>
                    </a:cubicBezTo>
                    <a:cubicBezTo>
                      <a:pt x="1955" y="603"/>
                      <a:pt x="1554" y="52"/>
                      <a:pt x="1053" y="2"/>
                    </a:cubicBezTo>
                    <a:cubicBezTo>
                      <a:pt x="1041" y="1"/>
                      <a:pt x="1029" y="1"/>
                      <a:pt x="1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3765200" y="1026325"/>
                <a:ext cx="48250" cy="60200"/>
              </a:xfrm>
              <a:custGeom>
                <a:rect b="b" l="l" r="r" t="t"/>
                <a:pathLst>
                  <a:path extrusionOk="0" h="2408" w="1930">
                    <a:moveTo>
                      <a:pt x="990" y="0"/>
                    </a:moveTo>
                    <a:cubicBezTo>
                      <a:pt x="480" y="0"/>
                      <a:pt x="50" y="493"/>
                      <a:pt x="25" y="1154"/>
                    </a:cubicBezTo>
                    <a:cubicBezTo>
                      <a:pt x="0" y="1806"/>
                      <a:pt x="401" y="2382"/>
                      <a:pt x="902" y="2407"/>
                    </a:cubicBezTo>
                    <a:cubicBezTo>
                      <a:pt x="915" y="2408"/>
                      <a:pt x="928" y="2408"/>
                      <a:pt x="940" y="2408"/>
                    </a:cubicBezTo>
                    <a:cubicBezTo>
                      <a:pt x="1450" y="2408"/>
                      <a:pt x="1880" y="1915"/>
                      <a:pt x="1905" y="1254"/>
                    </a:cubicBezTo>
                    <a:cubicBezTo>
                      <a:pt x="1930" y="603"/>
                      <a:pt x="1554" y="26"/>
                      <a:pt x="1028" y="1"/>
                    </a:cubicBezTo>
                    <a:cubicBezTo>
                      <a:pt x="1015" y="0"/>
                      <a:pt x="1002" y="0"/>
                      <a:pt x="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3729475" y="925225"/>
                <a:ext cx="141000" cy="74825"/>
              </a:xfrm>
              <a:custGeom>
                <a:rect b="b" l="l" r="r" t="t"/>
                <a:pathLst>
                  <a:path extrusionOk="0" h="2993" w="5640">
                    <a:moveTo>
                      <a:pt x="2720" y="1"/>
                    </a:moveTo>
                    <a:cubicBezTo>
                      <a:pt x="1516" y="1"/>
                      <a:pt x="474" y="710"/>
                      <a:pt x="51" y="1839"/>
                    </a:cubicBezTo>
                    <a:cubicBezTo>
                      <a:pt x="0" y="1990"/>
                      <a:pt x="76" y="2165"/>
                      <a:pt x="226" y="2215"/>
                    </a:cubicBezTo>
                    <a:cubicBezTo>
                      <a:pt x="257" y="2226"/>
                      <a:pt x="289" y="2231"/>
                      <a:pt x="319" y="2231"/>
                    </a:cubicBezTo>
                    <a:cubicBezTo>
                      <a:pt x="435" y="2231"/>
                      <a:pt x="537" y="2159"/>
                      <a:pt x="577" y="2040"/>
                    </a:cubicBezTo>
                    <a:cubicBezTo>
                      <a:pt x="931" y="1143"/>
                      <a:pt x="1774" y="580"/>
                      <a:pt x="2729" y="580"/>
                    </a:cubicBezTo>
                    <a:cubicBezTo>
                      <a:pt x="2788" y="580"/>
                      <a:pt x="2848" y="582"/>
                      <a:pt x="2908" y="586"/>
                    </a:cubicBezTo>
                    <a:cubicBezTo>
                      <a:pt x="3760" y="662"/>
                      <a:pt x="4762" y="1263"/>
                      <a:pt x="5063" y="2767"/>
                    </a:cubicBezTo>
                    <a:cubicBezTo>
                      <a:pt x="5088" y="2892"/>
                      <a:pt x="5188" y="2992"/>
                      <a:pt x="5339" y="2992"/>
                    </a:cubicBezTo>
                    <a:lnTo>
                      <a:pt x="5389" y="2992"/>
                    </a:lnTo>
                    <a:cubicBezTo>
                      <a:pt x="5539" y="2942"/>
                      <a:pt x="5640" y="2792"/>
                      <a:pt x="5615" y="2641"/>
                    </a:cubicBezTo>
                    <a:cubicBezTo>
                      <a:pt x="5264" y="837"/>
                      <a:pt x="4010" y="110"/>
                      <a:pt x="2958" y="10"/>
                    </a:cubicBezTo>
                    <a:cubicBezTo>
                      <a:pt x="2878" y="4"/>
                      <a:pt x="2798" y="1"/>
                      <a:pt x="27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3495125" y="924825"/>
                <a:ext cx="142275" cy="63325"/>
              </a:xfrm>
              <a:custGeom>
                <a:rect b="b" l="l" r="r" t="t"/>
                <a:pathLst>
                  <a:path extrusionOk="0" h="2533" w="5691">
                    <a:moveTo>
                      <a:pt x="3008" y="1"/>
                    </a:moveTo>
                    <a:cubicBezTo>
                      <a:pt x="1755" y="1"/>
                      <a:pt x="602" y="828"/>
                      <a:pt x="76" y="2131"/>
                    </a:cubicBezTo>
                    <a:cubicBezTo>
                      <a:pt x="1" y="2282"/>
                      <a:pt x="76" y="2432"/>
                      <a:pt x="227" y="2507"/>
                    </a:cubicBezTo>
                    <a:cubicBezTo>
                      <a:pt x="252" y="2507"/>
                      <a:pt x="302" y="2532"/>
                      <a:pt x="327" y="2532"/>
                    </a:cubicBezTo>
                    <a:cubicBezTo>
                      <a:pt x="452" y="2532"/>
                      <a:pt x="552" y="2457"/>
                      <a:pt x="602" y="2357"/>
                    </a:cubicBezTo>
                    <a:cubicBezTo>
                      <a:pt x="1054" y="1279"/>
                      <a:pt x="1981" y="577"/>
                      <a:pt x="3008" y="577"/>
                    </a:cubicBezTo>
                    <a:cubicBezTo>
                      <a:pt x="3911" y="577"/>
                      <a:pt x="4713" y="1129"/>
                      <a:pt x="5089" y="2056"/>
                    </a:cubicBezTo>
                    <a:cubicBezTo>
                      <a:pt x="5144" y="2166"/>
                      <a:pt x="5239" y="2236"/>
                      <a:pt x="5345" y="2236"/>
                    </a:cubicBezTo>
                    <a:cubicBezTo>
                      <a:pt x="5384" y="2236"/>
                      <a:pt x="5424" y="2226"/>
                      <a:pt x="5465" y="2206"/>
                    </a:cubicBezTo>
                    <a:cubicBezTo>
                      <a:pt x="5615" y="2156"/>
                      <a:pt x="5690" y="1981"/>
                      <a:pt x="5615" y="1830"/>
                    </a:cubicBezTo>
                    <a:cubicBezTo>
                      <a:pt x="5139" y="678"/>
                      <a:pt x="4136" y="1"/>
                      <a:pt x="3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3441250" y="652275"/>
                <a:ext cx="592125" cy="771650"/>
              </a:xfrm>
              <a:custGeom>
                <a:rect b="b" l="l" r="r" t="t"/>
                <a:pathLst>
                  <a:path extrusionOk="0" h="30866" w="23685">
                    <a:moveTo>
                      <a:pt x="22231" y="1"/>
                    </a:moveTo>
                    <a:lnTo>
                      <a:pt x="22231" y="1"/>
                    </a:lnTo>
                    <a:cubicBezTo>
                      <a:pt x="23159" y="2482"/>
                      <a:pt x="23083" y="5063"/>
                      <a:pt x="22983" y="7018"/>
                    </a:cubicBezTo>
                    <a:cubicBezTo>
                      <a:pt x="22175" y="21768"/>
                      <a:pt x="15881" y="29763"/>
                      <a:pt x="8107" y="29763"/>
                    </a:cubicBezTo>
                    <a:cubicBezTo>
                      <a:pt x="7929" y="29763"/>
                      <a:pt x="7749" y="29758"/>
                      <a:pt x="7570" y="29750"/>
                    </a:cubicBezTo>
                    <a:cubicBezTo>
                      <a:pt x="3810" y="29550"/>
                      <a:pt x="1429" y="27695"/>
                      <a:pt x="1" y="24938"/>
                    </a:cubicBezTo>
                    <a:lnTo>
                      <a:pt x="1" y="24938"/>
                    </a:lnTo>
                    <a:cubicBezTo>
                      <a:pt x="1329" y="28296"/>
                      <a:pt x="3835" y="30652"/>
                      <a:pt x="8096" y="30853"/>
                    </a:cubicBezTo>
                    <a:cubicBezTo>
                      <a:pt x="8276" y="30861"/>
                      <a:pt x="8456" y="30865"/>
                      <a:pt x="8635" y="30865"/>
                    </a:cubicBezTo>
                    <a:cubicBezTo>
                      <a:pt x="16408" y="30865"/>
                      <a:pt x="22700" y="22894"/>
                      <a:pt x="23484" y="8121"/>
                    </a:cubicBezTo>
                    <a:cubicBezTo>
                      <a:pt x="23585" y="5865"/>
                      <a:pt x="23685" y="2808"/>
                      <a:pt x="22231"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6"/>
              <p:cNvSpPr/>
              <p:nvPr/>
            </p:nvSpPr>
            <p:spPr>
              <a:xfrm>
                <a:off x="3424325" y="483575"/>
                <a:ext cx="612200" cy="586025"/>
              </a:xfrm>
              <a:custGeom>
                <a:rect b="b" l="l" r="r" t="t"/>
                <a:pathLst>
                  <a:path extrusionOk="0" h="23441" w="24488">
                    <a:moveTo>
                      <a:pt x="11327" y="1"/>
                    </a:moveTo>
                    <a:cubicBezTo>
                      <a:pt x="6903" y="1"/>
                      <a:pt x="4906" y="3638"/>
                      <a:pt x="3008" y="6723"/>
                    </a:cubicBezTo>
                    <a:cubicBezTo>
                      <a:pt x="2106" y="8127"/>
                      <a:pt x="753" y="12162"/>
                      <a:pt x="1" y="16874"/>
                    </a:cubicBezTo>
                    <a:cubicBezTo>
                      <a:pt x="4061" y="16072"/>
                      <a:pt x="7996" y="14643"/>
                      <a:pt x="11530" y="12638"/>
                    </a:cubicBezTo>
                    <a:lnTo>
                      <a:pt x="11530" y="12638"/>
                    </a:lnTo>
                    <a:cubicBezTo>
                      <a:pt x="11279" y="13866"/>
                      <a:pt x="10577" y="14994"/>
                      <a:pt x="9600" y="15846"/>
                    </a:cubicBezTo>
                    <a:cubicBezTo>
                      <a:pt x="11881" y="15821"/>
                      <a:pt x="14161" y="15094"/>
                      <a:pt x="15991" y="13891"/>
                    </a:cubicBezTo>
                    <a:cubicBezTo>
                      <a:pt x="17344" y="17150"/>
                      <a:pt x="20051" y="20834"/>
                      <a:pt x="22908" y="23440"/>
                    </a:cubicBezTo>
                    <a:cubicBezTo>
                      <a:pt x="23560" y="20909"/>
                      <a:pt x="23986" y="18052"/>
                      <a:pt x="24161" y="14869"/>
                    </a:cubicBezTo>
                    <a:cubicBezTo>
                      <a:pt x="24337" y="11260"/>
                      <a:pt x="24487" y="5571"/>
                      <a:pt x="18222" y="2162"/>
                    </a:cubicBezTo>
                    <a:cubicBezTo>
                      <a:pt x="15399" y="623"/>
                      <a:pt x="13156" y="1"/>
                      <a:pt x="11327"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6"/>
              <p:cNvSpPr/>
              <p:nvPr/>
            </p:nvSpPr>
            <p:spPr>
              <a:xfrm>
                <a:off x="2654275" y="2292000"/>
                <a:ext cx="900400" cy="871000"/>
              </a:xfrm>
              <a:custGeom>
                <a:rect b="b" l="l" r="r" t="t"/>
                <a:pathLst>
                  <a:path extrusionOk="0" h="34840" w="36016">
                    <a:moveTo>
                      <a:pt x="25590" y="1"/>
                    </a:moveTo>
                    <a:cubicBezTo>
                      <a:pt x="17420" y="2787"/>
                      <a:pt x="11065" y="3387"/>
                      <a:pt x="4036" y="3387"/>
                    </a:cubicBezTo>
                    <a:cubicBezTo>
                      <a:pt x="2720" y="3387"/>
                      <a:pt x="1380" y="3366"/>
                      <a:pt x="1" y="3334"/>
                    </a:cubicBezTo>
                    <a:lnTo>
                      <a:pt x="1" y="3334"/>
                    </a:lnTo>
                    <a:cubicBezTo>
                      <a:pt x="4813" y="13434"/>
                      <a:pt x="9023" y="23660"/>
                      <a:pt x="12557" y="33961"/>
                    </a:cubicBezTo>
                    <a:cubicBezTo>
                      <a:pt x="15631" y="34262"/>
                      <a:pt x="18208" y="34840"/>
                      <a:pt x="21125" y="34840"/>
                    </a:cubicBezTo>
                    <a:cubicBezTo>
                      <a:pt x="21608" y="34840"/>
                      <a:pt x="22101" y="34824"/>
                      <a:pt x="22607" y="34788"/>
                    </a:cubicBezTo>
                    <a:cubicBezTo>
                      <a:pt x="27144" y="34487"/>
                      <a:pt x="31705" y="32808"/>
                      <a:pt x="36016" y="31730"/>
                    </a:cubicBezTo>
                    <a:cubicBezTo>
                      <a:pt x="35038" y="29775"/>
                      <a:pt x="27871" y="7495"/>
                      <a:pt x="255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2924325" y="2677350"/>
                <a:ext cx="357175" cy="72450"/>
              </a:xfrm>
              <a:custGeom>
                <a:rect b="b" l="l" r="r" t="t"/>
                <a:pathLst>
                  <a:path extrusionOk="0" h="2898" w="14287">
                    <a:moveTo>
                      <a:pt x="1" y="0"/>
                    </a:moveTo>
                    <a:lnTo>
                      <a:pt x="1" y="0"/>
                    </a:lnTo>
                    <a:cubicBezTo>
                      <a:pt x="1906" y="1830"/>
                      <a:pt x="4061" y="2732"/>
                      <a:pt x="6617" y="2883"/>
                    </a:cubicBezTo>
                    <a:cubicBezTo>
                      <a:pt x="6765" y="2893"/>
                      <a:pt x="6913" y="2898"/>
                      <a:pt x="7063" y="2898"/>
                    </a:cubicBezTo>
                    <a:cubicBezTo>
                      <a:pt x="9536" y="2898"/>
                      <a:pt x="12301" y="1567"/>
                      <a:pt x="14287" y="126"/>
                    </a:cubicBezTo>
                    <a:lnTo>
                      <a:pt x="14287" y="126"/>
                    </a:lnTo>
                    <a:cubicBezTo>
                      <a:pt x="12278" y="631"/>
                      <a:pt x="9865" y="882"/>
                      <a:pt x="7439" y="882"/>
                    </a:cubicBezTo>
                    <a:cubicBezTo>
                      <a:pt x="4810" y="882"/>
                      <a:pt x="2165" y="587"/>
                      <a:pt x="1"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3238875" y="437175"/>
                <a:ext cx="852775" cy="635550"/>
              </a:xfrm>
              <a:custGeom>
                <a:rect b="b" l="l" r="r" t="t"/>
                <a:pathLst>
                  <a:path extrusionOk="0" h="25422" w="34111">
                    <a:moveTo>
                      <a:pt x="21377" y="1"/>
                    </a:moveTo>
                    <a:cubicBezTo>
                      <a:pt x="19844" y="1"/>
                      <a:pt x="18373" y="229"/>
                      <a:pt x="17118" y="609"/>
                    </a:cubicBezTo>
                    <a:cubicBezTo>
                      <a:pt x="12657" y="1963"/>
                      <a:pt x="9148" y="5146"/>
                      <a:pt x="6667" y="8755"/>
                    </a:cubicBezTo>
                    <a:cubicBezTo>
                      <a:pt x="4411" y="12038"/>
                      <a:pt x="2857" y="15747"/>
                      <a:pt x="0" y="18630"/>
                    </a:cubicBezTo>
                    <a:cubicBezTo>
                      <a:pt x="48" y="18630"/>
                      <a:pt x="96" y="18630"/>
                      <a:pt x="143" y="18630"/>
                    </a:cubicBezTo>
                    <a:cubicBezTo>
                      <a:pt x="6863" y="18630"/>
                      <a:pt x="13574" y="16878"/>
                      <a:pt x="19248" y="13692"/>
                    </a:cubicBezTo>
                    <a:lnTo>
                      <a:pt x="19248" y="13692"/>
                    </a:lnTo>
                    <a:cubicBezTo>
                      <a:pt x="18998" y="14895"/>
                      <a:pt x="18296" y="16023"/>
                      <a:pt x="17319" y="16875"/>
                    </a:cubicBezTo>
                    <a:cubicBezTo>
                      <a:pt x="19599" y="16850"/>
                      <a:pt x="21880" y="16148"/>
                      <a:pt x="23710" y="14945"/>
                    </a:cubicBezTo>
                    <a:cubicBezTo>
                      <a:pt x="25239" y="18605"/>
                      <a:pt x="28497" y="22815"/>
                      <a:pt x="31730" y="25422"/>
                    </a:cubicBezTo>
                    <a:cubicBezTo>
                      <a:pt x="34061" y="20008"/>
                      <a:pt x="34111" y="11838"/>
                      <a:pt x="31755" y="5722"/>
                    </a:cubicBezTo>
                    <a:cubicBezTo>
                      <a:pt x="29611" y="1489"/>
                      <a:pt x="25293" y="1"/>
                      <a:pt x="21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a:off x="3899900" y="3144150"/>
                <a:ext cx="283225" cy="82300"/>
              </a:xfrm>
              <a:custGeom>
                <a:rect b="b" l="l" r="r" t="t"/>
                <a:pathLst>
                  <a:path extrusionOk="0" h="3292" w="11329">
                    <a:moveTo>
                      <a:pt x="1" y="0"/>
                    </a:moveTo>
                    <a:lnTo>
                      <a:pt x="1" y="0"/>
                    </a:lnTo>
                    <a:cubicBezTo>
                      <a:pt x="2561" y="2148"/>
                      <a:pt x="5887" y="3291"/>
                      <a:pt x="9207" y="3291"/>
                    </a:cubicBezTo>
                    <a:cubicBezTo>
                      <a:pt x="9917" y="3291"/>
                      <a:pt x="10627" y="3239"/>
                      <a:pt x="11329" y="3133"/>
                    </a:cubicBezTo>
                    <a:cubicBezTo>
                      <a:pt x="7845" y="2080"/>
                      <a:pt x="3484" y="1078"/>
                      <a:pt x="1"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3177475" y="3154175"/>
                <a:ext cx="279475" cy="94025"/>
              </a:xfrm>
              <a:custGeom>
                <a:rect b="b" l="l" r="r" t="t"/>
                <a:pathLst>
                  <a:path extrusionOk="0" h="3761" w="11179">
                    <a:moveTo>
                      <a:pt x="11178" y="0"/>
                    </a:moveTo>
                    <a:lnTo>
                      <a:pt x="11178" y="0"/>
                    </a:lnTo>
                    <a:cubicBezTo>
                      <a:pt x="7745" y="1228"/>
                      <a:pt x="3434" y="2431"/>
                      <a:pt x="0" y="3684"/>
                    </a:cubicBezTo>
                    <a:cubicBezTo>
                      <a:pt x="481" y="3736"/>
                      <a:pt x="963" y="3761"/>
                      <a:pt x="1446" y="3761"/>
                    </a:cubicBezTo>
                    <a:cubicBezTo>
                      <a:pt x="4991" y="3761"/>
                      <a:pt x="8531" y="2405"/>
                      <a:pt x="11178"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3698150" y="2656675"/>
                <a:ext cx="594000" cy="346525"/>
              </a:xfrm>
              <a:custGeom>
                <a:rect b="b" l="l" r="r" t="t"/>
                <a:pathLst>
                  <a:path extrusionOk="0" h="13861" w="23760">
                    <a:moveTo>
                      <a:pt x="1529" y="0"/>
                    </a:moveTo>
                    <a:cubicBezTo>
                      <a:pt x="1003" y="2682"/>
                      <a:pt x="502" y="5389"/>
                      <a:pt x="0" y="8096"/>
                    </a:cubicBezTo>
                    <a:cubicBezTo>
                      <a:pt x="75" y="8797"/>
                      <a:pt x="126" y="9499"/>
                      <a:pt x="201" y="10226"/>
                    </a:cubicBezTo>
                    <a:cubicBezTo>
                      <a:pt x="2757" y="10777"/>
                      <a:pt x="13785" y="13008"/>
                      <a:pt x="23760" y="13860"/>
                    </a:cubicBezTo>
                    <a:cubicBezTo>
                      <a:pt x="23409" y="10452"/>
                      <a:pt x="23058" y="7043"/>
                      <a:pt x="22707" y="3634"/>
                    </a:cubicBezTo>
                    <a:cubicBezTo>
                      <a:pt x="22707" y="3509"/>
                      <a:pt x="22707" y="3384"/>
                      <a:pt x="22707" y="3233"/>
                    </a:cubicBezTo>
                    <a:cubicBezTo>
                      <a:pt x="15639" y="2181"/>
                      <a:pt x="8572" y="1078"/>
                      <a:pt x="1529" y="0"/>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3211425" y="2646650"/>
                <a:ext cx="402150" cy="316150"/>
              </a:xfrm>
              <a:custGeom>
                <a:rect b="b" l="l" r="r" t="t"/>
                <a:pathLst>
                  <a:path extrusionOk="0" h="12646" w="16086">
                    <a:moveTo>
                      <a:pt x="7765" y="0"/>
                    </a:moveTo>
                    <a:cubicBezTo>
                      <a:pt x="8141" y="1203"/>
                      <a:pt x="8492" y="2406"/>
                      <a:pt x="8868" y="3609"/>
                    </a:cubicBezTo>
                    <a:cubicBezTo>
                      <a:pt x="8868" y="3609"/>
                      <a:pt x="1875" y="4211"/>
                      <a:pt x="1900" y="5389"/>
                    </a:cubicBezTo>
                    <a:cubicBezTo>
                      <a:pt x="1900" y="6037"/>
                      <a:pt x="4403" y="6157"/>
                      <a:pt x="6251" y="6157"/>
                    </a:cubicBezTo>
                    <a:cubicBezTo>
                      <a:pt x="7333" y="6157"/>
                      <a:pt x="8191" y="6116"/>
                      <a:pt x="8191" y="6116"/>
                    </a:cubicBezTo>
                    <a:lnTo>
                      <a:pt x="8191" y="6116"/>
                    </a:lnTo>
                    <a:cubicBezTo>
                      <a:pt x="8191" y="6116"/>
                      <a:pt x="3780" y="7294"/>
                      <a:pt x="1925" y="7770"/>
                    </a:cubicBezTo>
                    <a:cubicBezTo>
                      <a:pt x="0" y="8263"/>
                      <a:pt x="164" y="9415"/>
                      <a:pt x="1820" y="9415"/>
                    </a:cubicBezTo>
                    <a:cubicBezTo>
                      <a:pt x="1932" y="9415"/>
                      <a:pt x="2050" y="9410"/>
                      <a:pt x="2176" y="9399"/>
                    </a:cubicBezTo>
                    <a:cubicBezTo>
                      <a:pt x="4256" y="9198"/>
                      <a:pt x="8341" y="8497"/>
                      <a:pt x="8341" y="8497"/>
                    </a:cubicBezTo>
                    <a:lnTo>
                      <a:pt x="8341" y="8497"/>
                    </a:lnTo>
                    <a:cubicBezTo>
                      <a:pt x="8341" y="8497"/>
                      <a:pt x="5359" y="9700"/>
                      <a:pt x="3554" y="10351"/>
                    </a:cubicBezTo>
                    <a:cubicBezTo>
                      <a:pt x="2054" y="10882"/>
                      <a:pt x="2467" y="11775"/>
                      <a:pt x="3561" y="11775"/>
                    </a:cubicBezTo>
                    <a:cubicBezTo>
                      <a:pt x="3654" y="11775"/>
                      <a:pt x="3753" y="11769"/>
                      <a:pt x="3855" y="11755"/>
                    </a:cubicBezTo>
                    <a:cubicBezTo>
                      <a:pt x="5735" y="11479"/>
                      <a:pt x="9243" y="10276"/>
                      <a:pt x="9244" y="10276"/>
                    </a:cubicBezTo>
                    <a:lnTo>
                      <a:pt x="9244" y="10276"/>
                    </a:lnTo>
                    <a:cubicBezTo>
                      <a:pt x="9243" y="10276"/>
                      <a:pt x="6136" y="11730"/>
                      <a:pt x="6286" y="12256"/>
                    </a:cubicBezTo>
                    <a:cubicBezTo>
                      <a:pt x="6360" y="12532"/>
                      <a:pt x="6668" y="12646"/>
                      <a:pt x="7112" y="12646"/>
                    </a:cubicBezTo>
                    <a:cubicBezTo>
                      <a:pt x="8487" y="12646"/>
                      <a:pt x="11165" y="11554"/>
                      <a:pt x="12226" y="10777"/>
                    </a:cubicBezTo>
                    <a:cubicBezTo>
                      <a:pt x="13880" y="9574"/>
                      <a:pt x="16086" y="8396"/>
                      <a:pt x="15760" y="6066"/>
                    </a:cubicBezTo>
                    <a:cubicBezTo>
                      <a:pt x="15585" y="4938"/>
                      <a:pt x="11274" y="527"/>
                      <a:pt x="7765"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6"/>
              <p:cNvSpPr/>
              <p:nvPr/>
            </p:nvSpPr>
            <p:spPr>
              <a:xfrm>
                <a:off x="3548400" y="2669200"/>
                <a:ext cx="426075" cy="198025"/>
              </a:xfrm>
              <a:custGeom>
                <a:rect b="b" l="l" r="r" t="t"/>
                <a:pathLst>
                  <a:path extrusionOk="0" h="7921" w="17043">
                    <a:moveTo>
                      <a:pt x="17043" y="1"/>
                    </a:moveTo>
                    <a:lnTo>
                      <a:pt x="17043" y="1"/>
                    </a:lnTo>
                    <a:cubicBezTo>
                      <a:pt x="11354" y="778"/>
                      <a:pt x="5664" y="1580"/>
                      <a:pt x="0" y="2382"/>
                    </a:cubicBezTo>
                    <a:cubicBezTo>
                      <a:pt x="25" y="4211"/>
                      <a:pt x="50" y="6066"/>
                      <a:pt x="75" y="7920"/>
                    </a:cubicBezTo>
                    <a:cubicBezTo>
                      <a:pt x="5113" y="7845"/>
                      <a:pt x="10176" y="7770"/>
                      <a:pt x="15238" y="7695"/>
                    </a:cubicBezTo>
                    <a:cubicBezTo>
                      <a:pt x="15815" y="5139"/>
                      <a:pt x="16416" y="2557"/>
                      <a:pt x="1704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6"/>
              <p:cNvSpPr/>
              <p:nvPr/>
            </p:nvSpPr>
            <p:spPr>
              <a:xfrm>
                <a:off x="3703150" y="2020075"/>
                <a:ext cx="694900" cy="704925"/>
              </a:xfrm>
              <a:custGeom>
                <a:rect b="b" l="l" r="r" t="t"/>
                <a:pathLst>
                  <a:path extrusionOk="0" h="28197" w="27796">
                    <a:moveTo>
                      <a:pt x="15590" y="1"/>
                    </a:moveTo>
                    <a:lnTo>
                      <a:pt x="17896" y="20753"/>
                    </a:lnTo>
                    <a:lnTo>
                      <a:pt x="1" y="28196"/>
                    </a:lnTo>
                    <a:lnTo>
                      <a:pt x="27795" y="23910"/>
                    </a:lnTo>
                    <a:lnTo>
                      <a:pt x="15590" y="1"/>
                    </a:ln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6"/>
              <p:cNvSpPr/>
              <p:nvPr/>
            </p:nvSpPr>
            <p:spPr>
              <a:xfrm>
                <a:off x="3605425" y="2669200"/>
                <a:ext cx="369050" cy="197400"/>
              </a:xfrm>
              <a:custGeom>
                <a:rect b="b" l="l" r="r" t="t"/>
                <a:pathLst>
                  <a:path extrusionOk="0" h="7896" w="14762">
                    <a:moveTo>
                      <a:pt x="14762" y="1"/>
                    </a:moveTo>
                    <a:cubicBezTo>
                      <a:pt x="9674" y="702"/>
                      <a:pt x="5589" y="1254"/>
                      <a:pt x="526" y="1956"/>
                    </a:cubicBezTo>
                    <a:cubicBezTo>
                      <a:pt x="276" y="3785"/>
                      <a:pt x="0" y="6667"/>
                      <a:pt x="100" y="7895"/>
                    </a:cubicBezTo>
                    <a:cubicBezTo>
                      <a:pt x="4386" y="7820"/>
                      <a:pt x="8672" y="7770"/>
                      <a:pt x="12957" y="7695"/>
                    </a:cubicBezTo>
                    <a:cubicBezTo>
                      <a:pt x="13534" y="5139"/>
                      <a:pt x="14135" y="2557"/>
                      <a:pt x="14762" y="1"/>
                    </a:cubicBezTo>
                    <a:close/>
                  </a:path>
                </a:pathLst>
              </a:custGeom>
              <a:solidFill>
                <a:srgbClr val="032C3E">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6"/>
              <p:cNvSpPr/>
              <p:nvPr/>
            </p:nvSpPr>
            <p:spPr>
              <a:xfrm>
                <a:off x="3627350" y="1567075"/>
                <a:ext cx="842125" cy="1354025"/>
              </a:xfrm>
              <a:custGeom>
                <a:rect b="b" l="l" r="r" t="t"/>
                <a:pathLst>
                  <a:path extrusionOk="0" h="54161" w="33685">
                    <a:moveTo>
                      <a:pt x="25715" y="0"/>
                    </a:moveTo>
                    <a:cubicBezTo>
                      <a:pt x="23359" y="2331"/>
                      <a:pt x="19023" y="10677"/>
                      <a:pt x="18446" y="18045"/>
                    </a:cubicBezTo>
                    <a:cubicBezTo>
                      <a:pt x="18622" y="27093"/>
                      <a:pt x="23309" y="40727"/>
                      <a:pt x="23309" y="40727"/>
                    </a:cubicBezTo>
                    <a:cubicBezTo>
                      <a:pt x="15539" y="41755"/>
                      <a:pt x="7770" y="42832"/>
                      <a:pt x="0" y="43885"/>
                    </a:cubicBezTo>
                    <a:cubicBezTo>
                      <a:pt x="326" y="47319"/>
                      <a:pt x="652" y="50727"/>
                      <a:pt x="1003" y="54161"/>
                    </a:cubicBezTo>
                    <a:cubicBezTo>
                      <a:pt x="1003" y="54161"/>
                      <a:pt x="22081" y="52532"/>
                      <a:pt x="33685" y="48772"/>
                    </a:cubicBezTo>
                    <a:cubicBezTo>
                      <a:pt x="33359" y="34336"/>
                      <a:pt x="30903" y="12732"/>
                      <a:pt x="25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37"/>
          <p:cNvSpPr txBox="1"/>
          <p:nvPr>
            <p:ph idx="1" type="subTitle"/>
          </p:nvPr>
        </p:nvSpPr>
        <p:spPr>
          <a:xfrm>
            <a:off x="752425" y="2490900"/>
            <a:ext cx="7409700" cy="22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1141" name="Google Shape;1141;p37"/>
          <p:cNvGrpSpPr/>
          <p:nvPr/>
        </p:nvGrpSpPr>
        <p:grpSpPr>
          <a:xfrm rot="-1026562">
            <a:off x="6515753" y="4808164"/>
            <a:ext cx="660460" cy="658772"/>
            <a:chOff x="8379475" y="4279390"/>
            <a:chExt cx="651157" cy="649412"/>
          </a:xfrm>
        </p:grpSpPr>
        <p:sp>
          <p:nvSpPr>
            <p:cNvPr id="1142" name="Google Shape;1142;p37"/>
            <p:cNvSpPr/>
            <p:nvPr/>
          </p:nvSpPr>
          <p:spPr>
            <a:xfrm>
              <a:off x="8379475" y="4279390"/>
              <a:ext cx="651157" cy="649412"/>
            </a:xfrm>
            <a:custGeom>
              <a:rect b="b" l="l" r="r" t="t"/>
              <a:pathLst>
                <a:path extrusionOk="0" h="13401" w="13437">
                  <a:moveTo>
                    <a:pt x="10617" y="1"/>
                  </a:moveTo>
                  <a:lnTo>
                    <a:pt x="5425" y="1"/>
                  </a:lnTo>
                  <a:cubicBezTo>
                    <a:pt x="3908" y="1"/>
                    <a:pt x="2731" y="1125"/>
                    <a:pt x="2623" y="2606"/>
                  </a:cubicBezTo>
                  <a:cubicBezTo>
                    <a:pt x="1160" y="2713"/>
                    <a:pt x="1" y="3926"/>
                    <a:pt x="1" y="5407"/>
                  </a:cubicBezTo>
                  <a:lnTo>
                    <a:pt x="1" y="8655"/>
                  </a:lnTo>
                  <a:cubicBezTo>
                    <a:pt x="1" y="9618"/>
                    <a:pt x="518" y="10492"/>
                    <a:pt x="1339" y="10992"/>
                  </a:cubicBezTo>
                  <a:lnTo>
                    <a:pt x="1339" y="11902"/>
                  </a:lnTo>
                  <a:cubicBezTo>
                    <a:pt x="1339" y="12491"/>
                    <a:pt x="1660" y="13008"/>
                    <a:pt x="2177" y="13276"/>
                  </a:cubicBezTo>
                  <a:cubicBezTo>
                    <a:pt x="2249" y="13311"/>
                    <a:pt x="2338" y="13329"/>
                    <a:pt x="2427" y="13365"/>
                  </a:cubicBezTo>
                  <a:cubicBezTo>
                    <a:pt x="2552" y="13383"/>
                    <a:pt x="2695" y="13401"/>
                    <a:pt x="2838" y="13401"/>
                  </a:cubicBezTo>
                  <a:cubicBezTo>
                    <a:pt x="3266" y="13401"/>
                    <a:pt x="3676" y="13222"/>
                    <a:pt x="3944" y="12883"/>
                  </a:cubicBezTo>
                  <a:lnTo>
                    <a:pt x="5407" y="11456"/>
                  </a:lnTo>
                  <a:lnTo>
                    <a:pt x="7352" y="11456"/>
                  </a:lnTo>
                  <a:cubicBezTo>
                    <a:pt x="8262" y="11456"/>
                    <a:pt x="9065" y="11010"/>
                    <a:pt x="9582" y="10350"/>
                  </a:cubicBezTo>
                  <a:lnTo>
                    <a:pt x="9600" y="10367"/>
                  </a:lnTo>
                  <a:cubicBezTo>
                    <a:pt x="9868" y="10635"/>
                    <a:pt x="10242" y="10778"/>
                    <a:pt x="10635" y="10778"/>
                  </a:cubicBezTo>
                  <a:cubicBezTo>
                    <a:pt x="10778" y="10778"/>
                    <a:pt x="10920" y="10760"/>
                    <a:pt x="11045" y="10724"/>
                  </a:cubicBezTo>
                  <a:cubicBezTo>
                    <a:pt x="11688" y="10582"/>
                    <a:pt x="12134" y="9975"/>
                    <a:pt x="12134" y="9279"/>
                  </a:cubicBezTo>
                  <a:lnTo>
                    <a:pt x="12134" y="8423"/>
                  </a:lnTo>
                  <a:cubicBezTo>
                    <a:pt x="12919" y="7905"/>
                    <a:pt x="13436" y="7013"/>
                    <a:pt x="13436" y="6032"/>
                  </a:cubicBezTo>
                  <a:lnTo>
                    <a:pt x="13436" y="2802"/>
                  </a:lnTo>
                  <a:cubicBezTo>
                    <a:pt x="13436" y="1232"/>
                    <a:pt x="12205" y="1"/>
                    <a:pt x="10617" y="1"/>
                  </a:cubicBezTo>
                  <a:close/>
                </a:path>
              </a:pathLst>
            </a:custGeom>
            <a:solidFill>
              <a:schemeClr val="accent3"/>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8436559" y="4462708"/>
              <a:ext cx="377891" cy="409051"/>
            </a:xfrm>
            <a:custGeom>
              <a:rect b="b" l="l" r="r" t="t"/>
              <a:pathLst>
                <a:path extrusionOk="0" h="8441" w="7798">
                  <a:moveTo>
                    <a:pt x="1642" y="0"/>
                  </a:moveTo>
                  <a:cubicBezTo>
                    <a:pt x="750" y="0"/>
                    <a:pt x="0" y="714"/>
                    <a:pt x="0" y="1624"/>
                  </a:cubicBezTo>
                  <a:lnTo>
                    <a:pt x="0" y="4872"/>
                  </a:lnTo>
                  <a:cubicBezTo>
                    <a:pt x="0" y="5639"/>
                    <a:pt x="607" y="6263"/>
                    <a:pt x="1338" y="6424"/>
                  </a:cubicBezTo>
                  <a:lnTo>
                    <a:pt x="1338" y="8119"/>
                  </a:lnTo>
                  <a:cubicBezTo>
                    <a:pt x="1338" y="8244"/>
                    <a:pt x="1410" y="8369"/>
                    <a:pt x="1535" y="8422"/>
                  </a:cubicBezTo>
                  <a:cubicBezTo>
                    <a:pt x="1570" y="8422"/>
                    <a:pt x="1606" y="8440"/>
                    <a:pt x="1660" y="8440"/>
                  </a:cubicBezTo>
                  <a:cubicBezTo>
                    <a:pt x="1731" y="8440"/>
                    <a:pt x="1820" y="8404"/>
                    <a:pt x="1856" y="8333"/>
                  </a:cubicBezTo>
                  <a:lnTo>
                    <a:pt x="3729" y="6477"/>
                  </a:lnTo>
                  <a:lnTo>
                    <a:pt x="6174" y="6477"/>
                  </a:lnTo>
                  <a:cubicBezTo>
                    <a:pt x="7084" y="6477"/>
                    <a:pt x="7797" y="5764"/>
                    <a:pt x="7797" y="4872"/>
                  </a:cubicBezTo>
                  <a:lnTo>
                    <a:pt x="7797" y="1624"/>
                  </a:lnTo>
                  <a:cubicBezTo>
                    <a:pt x="7797" y="714"/>
                    <a:pt x="7084" y="0"/>
                    <a:pt x="6174" y="0"/>
                  </a:cubicBezTo>
                  <a:close/>
                  <a:moveTo>
                    <a:pt x="5888" y="2570"/>
                  </a:moveTo>
                  <a:cubicBezTo>
                    <a:pt x="6263" y="2570"/>
                    <a:pt x="6513" y="2891"/>
                    <a:pt x="6513" y="3230"/>
                  </a:cubicBezTo>
                  <a:cubicBezTo>
                    <a:pt x="6513" y="3587"/>
                    <a:pt x="6209" y="3854"/>
                    <a:pt x="5888" y="3854"/>
                  </a:cubicBezTo>
                  <a:cubicBezTo>
                    <a:pt x="5531" y="3854"/>
                    <a:pt x="5264" y="3551"/>
                    <a:pt x="5264" y="3230"/>
                  </a:cubicBezTo>
                  <a:cubicBezTo>
                    <a:pt x="5228" y="2891"/>
                    <a:pt x="5531" y="2570"/>
                    <a:pt x="5888" y="2570"/>
                  </a:cubicBezTo>
                  <a:close/>
                  <a:moveTo>
                    <a:pt x="3908" y="2570"/>
                  </a:moveTo>
                  <a:cubicBezTo>
                    <a:pt x="4265" y="2570"/>
                    <a:pt x="4532" y="2891"/>
                    <a:pt x="4532" y="3230"/>
                  </a:cubicBezTo>
                  <a:cubicBezTo>
                    <a:pt x="4532" y="3587"/>
                    <a:pt x="4247" y="3854"/>
                    <a:pt x="3908" y="3854"/>
                  </a:cubicBezTo>
                  <a:cubicBezTo>
                    <a:pt x="3533" y="3854"/>
                    <a:pt x="3283" y="3551"/>
                    <a:pt x="3283" y="3230"/>
                  </a:cubicBezTo>
                  <a:cubicBezTo>
                    <a:pt x="3283" y="2891"/>
                    <a:pt x="3533" y="2570"/>
                    <a:pt x="3908" y="2570"/>
                  </a:cubicBezTo>
                  <a:close/>
                  <a:moveTo>
                    <a:pt x="1981" y="2570"/>
                  </a:moveTo>
                  <a:cubicBezTo>
                    <a:pt x="2338" y="2570"/>
                    <a:pt x="2605" y="2891"/>
                    <a:pt x="2605" y="3230"/>
                  </a:cubicBezTo>
                  <a:cubicBezTo>
                    <a:pt x="2605" y="3587"/>
                    <a:pt x="2302" y="3854"/>
                    <a:pt x="1981" y="3854"/>
                  </a:cubicBezTo>
                  <a:cubicBezTo>
                    <a:pt x="1642" y="3854"/>
                    <a:pt x="1338" y="3551"/>
                    <a:pt x="1338" y="3230"/>
                  </a:cubicBezTo>
                  <a:cubicBezTo>
                    <a:pt x="1338" y="2891"/>
                    <a:pt x="1588" y="2570"/>
                    <a:pt x="1981" y="25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8563665" y="4337346"/>
              <a:ext cx="409875" cy="407306"/>
            </a:xfrm>
            <a:custGeom>
              <a:rect b="b" l="l" r="r" t="t"/>
              <a:pathLst>
                <a:path extrusionOk="0" h="8405" w="8458">
                  <a:moveTo>
                    <a:pt x="1624" y="0"/>
                  </a:moveTo>
                  <a:cubicBezTo>
                    <a:pt x="732" y="0"/>
                    <a:pt x="0" y="678"/>
                    <a:pt x="0" y="1606"/>
                  </a:cubicBezTo>
                  <a:lnTo>
                    <a:pt x="0" y="1927"/>
                  </a:lnTo>
                  <a:lnTo>
                    <a:pt x="3586" y="1927"/>
                  </a:lnTo>
                  <a:cubicBezTo>
                    <a:pt x="4871" y="1927"/>
                    <a:pt x="5888" y="2926"/>
                    <a:pt x="5888" y="4211"/>
                  </a:cubicBezTo>
                  <a:lnTo>
                    <a:pt x="5888" y="7459"/>
                  </a:lnTo>
                  <a:lnTo>
                    <a:pt x="5888" y="7583"/>
                  </a:lnTo>
                  <a:lnTo>
                    <a:pt x="6638" y="8315"/>
                  </a:lnTo>
                  <a:cubicBezTo>
                    <a:pt x="6691" y="8386"/>
                    <a:pt x="6762" y="8404"/>
                    <a:pt x="6834" y="8404"/>
                  </a:cubicBezTo>
                  <a:cubicBezTo>
                    <a:pt x="6870" y="8404"/>
                    <a:pt x="6923" y="8386"/>
                    <a:pt x="6959" y="8386"/>
                  </a:cubicBezTo>
                  <a:cubicBezTo>
                    <a:pt x="7084" y="8351"/>
                    <a:pt x="7137" y="8208"/>
                    <a:pt x="7137" y="8083"/>
                  </a:cubicBezTo>
                  <a:lnTo>
                    <a:pt x="7137" y="6441"/>
                  </a:lnTo>
                  <a:cubicBezTo>
                    <a:pt x="7887" y="6299"/>
                    <a:pt x="8458" y="5639"/>
                    <a:pt x="8458" y="4836"/>
                  </a:cubicBezTo>
                  <a:lnTo>
                    <a:pt x="8458" y="1606"/>
                  </a:lnTo>
                  <a:cubicBezTo>
                    <a:pt x="8458" y="678"/>
                    <a:pt x="7708" y="0"/>
                    <a:pt x="68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37"/>
          <p:cNvSpPr txBox="1"/>
          <p:nvPr>
            <p:ph type="title"/>
          </p:nvPr>
        </p:nvSpPr>
        <p:spPr>
          <a:xfrm>
            <a:off x="1723000" y="597425"/>
            <a:ext cx="5922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Lack of </a:t>
            </a:r>
            <a:r>
              <a:rPr lang="en">
                <a:solidFill>
                  <a:schemeClr val="accent2"/>
                </a:solidFill>
              </a:rPr>
              <a:t>Access</a:t>
            </a:r>
            <a:r>
              <a:rPr lang="en">
                <a:solidFill>
                  <a:schemeClr val="accent2"/>
                </a:solidFill>
              </a:rPr>
              <a:t> to Healthcare due to inequalities</a:t>
            </a:r>
            <a:endParaRPr>
              <a:solidFill>
                <a:schemeClr val="accent2"/>
              </a:solidFill>
            </a:endParaRPr>
          </a:p>
        </p:txBody>
      </p:sp>
      <p:sp>
        <p:nvSpPr>
          <p:cNvPr id="1146" name="Google Shape;1146;p37"/>
          <p:cNvSpPr/>
          <p:nvPr/>
        </p:nvSpPr>
        <p:spPr>
          <a:xfrm flipH="1">
            <a:off x="3399150" y="2227350"/>
            <a:ext cx="2301900" cy="1603200"/>
          </a:xfrm>
          <a:prstGeom prst="wedgeRoundRectCallout">
            <a:avLst>
              <a:gd fmla="val -20182" name="adj1"/>
              <a:gd fmla="val 60510" name="adj2"/>
              <a:gd fmla="val 0" name="adj3"/>
            </a:avLst>
          </a:prstGeom>
          <a:solidFill>
            <a:schemeClr val="accent2"/>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Fira Sans Extra Condensed"/>
              <a:ea typeface="Fira Sans Extra Condensed"/>
              <a:cs typeface="Fira Sans Extra Condensed"/>
              <a:sym typeface="Fira Sans Extra Condensed"/>
            </a:endParaRPr>
          </a:p>
        </p:txBody>
      </p:sp>
      <p:sp>
        <p:nvSpPr>
          <p:cNvPr id="1147" name="Google Shape;1147;p37"/>
          <p:cNvSpPr/>
          <p:nvPr/>
        </p:nvSpPr>
        <p:spPr>
          <a:xfrm>
            <a:off x="712950" y="2227350"/>
            <a:ext cx="2301900" cy="1603200"/>
          </a:xfrm>
          <a:prstGeom prst="wedgeRoundRectCallout">
            <a:avLst>
              <a:gd fmla="val -20182" name="adj1"/>
              <a:gd fmla="val 60510" name="adj2"/>
              <a:gd fmla="val 0" name="adj3"/>
            </a:avLst>
          </a:prstGeom>
          <a:solidFill>
            <a:schemeClr val="dk1"/>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flipH="1">
            <a:off x="6129150" y="2227350"/>
            <a:ext cx="2301900" cy="1603200"/>
          </a:xfrm>
          <a:prstGeom prst="wedgeRoundRectCallout">
            <a:avLst>
              <a:gd fmla="val -20182" name="adj1"/>
              <a:gd fmla="val 60510" name="adj2"/>
              <a:gd fmla="val 0" name="adj3"/>
            </a:avLst>
          </a:prstGeom>
          <a:solidFill>
            <a:schemeClr val="dk1"/>
          </a:solidFill>
          <a:ln cap="flat" cmpd="sng" w="114300">
            <a:solidFill>
              <a:schemeClr val="accent3"/>
            </a:solidFill>
            <a:prstDash val="solid"/>
            <a:round/>
            <a:headEnd len="sm" w="sm" type="none"/>
            <a:tailEnd len="sm" w="sm" type="none"/>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txBox="1"/>
          <p:nvPr>
            <p:ph idx="1" type="subTitle"/>
          </p:nvPr>
        </p:nvSpPr>
        <p:spPr>
          <a:xfrm>
            <a:off x="836850" y="2937000"/>
            <a:ext cx="2054100" cy="6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Low income and high cost associated with health services</a:t>
            </a:r>
            <a:endParaRPr>
              <a:latin typeface="Fira Sans Extra Condensed"/>
              <a:ea typeface="Fira Sans Extra Condensed"/>
              <a:cs typeface="Fira Sans Extra Condensed"/>
              <a:sym typeface="Fira Sans Extra Condensed"/>
            </a:endParaRPr>
          </a:p>
        </p:txBody>
      </p:sp>
      <p:sp>
        <p:nvSpPr>
          <p:cNvPr id="1150" name="Google Shape;1150;p37"/>
          <p:cNvSpPr txBox="1"/>
          <p:nvPr>
            <p:ph idx="3" type="subTitle"/>
          </p:nvPr>
        </p:nvSpPr>
        <p:spPr>
          <a:xfrm>
            <a:off x="3544950" y="2994850"/>
            <a:ext cx="2054100" cy="6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Lack of access to basic health </a:t>
            </a:r>
            <a:r>
              <a:rPr lang="en">
                <a:latin typeface="Fira Sans Extra Condensed"/>
                <a:ea typeface="Fira Sans Extra Condensed"/>
                <a:cs typeface="Fira Sans Extra Condensed"/>
                <a:sym typeface="Fira Sans Extra Condensed"/>
              </a:rPr>
              <a:t>insurance</a:t>
            </a:r>
            <a:r>
              <a:rPr lang="en">
                <a:latin typeface="Fira Sans Extra Condensed"/>
                <a:ea typeface="Fira Sans Extra Condensed"/>
                <a:cs typeface="Fira Sans Extra Condensed"/>
                <a:sym typeface="Fira Sans Extra Condensed"/>
              </a:rPr>
              <a:t> coverage  </a:t>
            </a:r>
            <a:endParaRPr>
              <a:latin typeface="Fira Sans Extra Condensed"/>
              <a:ea typeface="Fira Sans Extra Condensed"/>
              <a:cs typeface="Fira Sans Extra Condensed"/>
              <a:sym typeface="Fira Sans Extra Condensed"/>
            </a:endParaRPr>
          </a:p>
        </p:txBody>
      </p:sp>
      <p:sp>
        <p:nvSpPr>
          <p:cNvPr id="1151" name="Google Shape;1151;p37"/>
          <p:cNvSpPr txBox="1"/>
          <p:nvPr>
            <p:ph idx="5" type="subTitle"/>
          </p:nvPr>
        </p:nvSpPr>
        <p:spPr>
          <a:xfrm>
            <a:off x="6253050" y="2937000"/>
            <a:ext cx="2054100" cy="6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Lack of </a:t>
            </a:r>
            <a:r>
              <a:rPr lang="en">
                <a:latin typeface="Fira Sans Extra Condensed"/>
                <a:ea typeface="Fira Sans Extra Condensed"/>
                <a:cs typeface="Fira Sans Extra Condensed"/>
                <a:sym typeface="Fira Sans Extra Condensed"/>
              </a:rPr>
              <a:t>quality</a:t>
            </a:r>
            <a:r>
              <a:rPr lang="en">
                <a:latin typeface="Fira Sans Extra Condensed"/>
                <a:ea typeface="Fira Sans Extra Condensed"/>
                <a:cs typeface="Fira Sans Extra Condensed"/>
                <a:sym typeface="Fira Sans Extra Condensed"/>
              </a:rPr>
              <a:t> care due to geographic location </a:t>
            </a:r>
            <a:r>
              <a:rPr lang="en"/>
              <a:t> </a:t>
            </a:r>
            <a:endParaRPr/>
          </a:p>
        </p:txBody>
      </p:sp>
      <p:sp>
        <p:nvSpPr>
          <p:cNvPr id="1152" name="Google Shape;1152;p37"/>
          <p:cNvSpPr txBox="1"/>
          <p:nvPr>
            <p:ph type="title"/>
          </p:nvPr>
        </p:nvSpPr>
        <p:spPr>
          <a:xfrm>
            <a:off x="836850" y="2227350"/>
            <a:ext cx="2054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Income</a:t>
            </a:r>
            <a:endParaRPr/>
          </a:p>
        </p:txBody>
      </p:sp>
      <p:sp>
        <p:nvSpPr>
          <p:cNvPr id="1153" name="Google Shape;1153;p37"/>
          <p:cNvSpPr txBox="1"/>
          <p:nvPr>
            <p:ph type="title"/>
          </p:nvPr>
        </p:nvSpPr>
        <p:spPr>
          <a:xfrm>
            <a:off x="3544950" y="2227350"/>
            <a:ext cx="2054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Coverage</a:t>
            </a:r>
            <a:endParaRPr/>
          </a:p>
        </p:txBody>
      </p:sp>
      <p:sp>
        <p:nvSpPr>
          <p:cNvPr id="1154" name="Google Shape;1154;p37"/>
          <p:cNvSpPr txBox="1"/>
          <p:nvPr>
            <p:ph type="title"/>
          </p:nvPr>
        </p:nvSpPr>
        <p:spPr>
          <a:xfrm>
            <a:off x="6253050" y="2227350"/>
            <a:ext cx="2054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lthcare Call Center by Slidesgo">
  <a:themeElements>
    <a:clrScheme name="Simple Light">
      <a:dk1>
        <a:srgbClr val="008BCC"/>
      </a:dk1>
      <a:lt1>
        <a:srgbClr val="D2F0E9"/>
      </a:lt1>
      <a:dk2>
        <a:srgbClr val="032C3E"/>
      </a:dk2>
      <a:lt2>
        <a:srgbClr val="4BA3A5"/>
      </a:lt2>
      <a:accent1>
        <a:srgbClr val="7BBFE9"/>
      </a:accent1>
      <a:accent2>
        <a:srgbClr val="E65A67"/>
      </a:accent2>
      <a:accent3>
        <a:srgbClr val="FFFFFF"/>
      </a:accent3>
      <a:accent4>
        <a:srgbClr val="FFFFFF"/>
      </a:accent4>
      <a:accent5>
        <a:srgbClr val="FFFFFF"/>
      </a:accent5>
      <a:accent6>
        <a:srgbClr val="FFFFFF"/>
      </a:accent6>
      <a:hlink>
        <a:srgbClr val="03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